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F63B7-914D-4FA9-AB1C-F444BBC91731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02496-89A8-4343-938B-94736213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5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02496-89A8-4343-938B-947362132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6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3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7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7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9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9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6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649A-D4DE-45F3-ADCB-52B8F65D723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B063-D91A-4FE2-9556-F5782A2E9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5vJCfif7-Tl7TM&amp;tbnid=WapQtyrmlf-3BM:&amp;ved=0CAUQjRw&amp;url=http%3A%2F%2Fwww.acclaimmag.com%2Farts%2Fvisual-feed-melting-ceramics-by-livia-marin%2F&amp;ei=ePvPUta0IcHF2QXtrIGwDw&amp;bvm=bv.59026428,d.b2I&amp;psig=AFQjCNHEZfsLI-Z2qatXdS3iwKrFbwl8uA&amp;ust=138944841178884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docid=01WTgykq7f-FAM&amp;tbnid=sMrf59hLQF_2OM:&amp;ved=0CAUQjRw&amp;url=http%3A%2F%2Fwww.trendhunter.com%2Ftrends%2Ffruity-finds3&amp;ei=qfvPUp-yOYKj2QWal4G4Dg&amp;bvm=bv.59026428,d.b2I&amp;psig=AFQjCNHEZfsLI-Z2qatXdS3iwKrFbwl8uA&amp;ust=138944841178884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&amp;esrc=s&amp;frm=1&amp;source=images&amp;cd=&amp;cad=rja&amp;docid=lQbdkNng0ihCXM&amp;tbnid=LQ-chzc4Ma-2HM:&amp;ved=0CAUQjRw&amp;url=http%3A%2F%2Fmadamhatter.wordpress.com%2Ftag%2Fcrazy-hats%2F&amp;ei=R_3PUuGOKsbK2wWN14DgAw&amp;bvm=bv.59026428,d.b2I&amp;psig=AFQjCNHnGWrDcCt8MELs5l0Ai2zK2bznvQ&amp;ust=138944885207196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www.google.com/url?sa=i&amp;rct=j&amp;q=&amp;esrc=s&amp;frm=1&amp;source=images&amp;cd=&amp;cad=rja&amp;docid=6qEOjzThJIb1SM&amp;tbnid=6WbGlN-VXY-s6M:&amp;ved=0CAUQjRw&amp;url=http%3A%2F%2Fwww.colour-city.com%2F2013%2F01%2Fcrazy-hats-around-world.html&amp;ei=YP3PUoalHomy2QW61YCgAQ&amp;bvm=bv.59026428,d.b2I&amp;psig=AFQjCNHnGWrDcCt8MELs5l0Ai2zK2bznvQ&amp;ust=138944885207196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sa=i&amp;rct=j&amp;q=&amp;esrc=s&amp;frm=1&amp;source=images&amp;cd=&amp;cad=rja&amp;docid=tbCO3jT9HQ4TnM&amp;tbnid=MFBzRVgkm7qBiM:&amp;ved=0CAUQjRw&amp;url=http%3A%2F%2Fcrazy-frankenstein.com%2Famazing-sculpture-pictures.html&amp;ei=lP3PUsu-OMaI3AXag4HYAw&amp;psig=AFQjCNFJd-VAjDrgfAoY83RZdpRjoBbMcA&amp;ust=138944895897660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NZgZLHhFHUZItM&amp;tbnid=OM1kj9OBthA40M:&amp;ved=0CAUQjRw&amp;url=http%3A%2F%2Fcrazyfood.net%2Fplay-with-food%2F&amp;ei=-_3PUsLGJYnL2gWg64GIAQ&amp;psig=AFQjCNFfubIdYbLny4uvEOaj3YAdgOAsgA&amp;ust=138944905697097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google.com/url?sa=i&amp;rct=j&amp;q=&amp;esrc=s&amp;frm=1&amp;source=images&amp;cd=&amp;cad=rja&amp;docid=KQ_kacid1MHQOM&amp;tbnid=bTotn1dcp2WxnM:&amp;ved=0CAUQjRw&amp;url=http%3A%2F%2Fwww.sunia.ca%2F2013%2F05%2Ffood-art%2F&amp;ei=N_7PUpeCE-aw2QX0n4DQAQ&amp;psig=AFQjCNEiJ59-odsnq0aEu39kDoi100ROFg&amp;ust=138944912149715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jbJ9EyxhKpH3UM&amp;tbnid=Jx7a7TvniztMLM:&amp;ved=0CAUQjRw&amp;url=http%3A%2F%2Finhabitat.com%2Fbritish-artists-tim-noble-sue-webster-create-jaw-dropping-art-with-shadows-and-found-objects%2F&amp;ei=-_7PUoTeJcPg2gX42YGoBA&amp;bvm=bv.59026428,d.b2I&amp;psig=AFQjCNHL0mgIUAWeqKE2mDU_fZpaPpYbjw&amp;ust=1389449335313577" TargetMode="External"/><Relationship Id="rId2" Type="http://schemas.openxmlformats.org/officeDocument/2006/relationships/hyperlink" Target="http://www.google.com/url?sa=i&amp;rct=j&amp;q=&amp;esrc=s&amp;frm=1&amp;source=images&amp;cd=&amp;cad=rja&amp;docid=jbJ9EyxhKpH3UM&amp;tbnid=Jx7a7TvniztMLM:&amp;ved=0CAUQjRw&amp;url=http%3A%2F%2Finhabitat.com%2Fbritish-artists-tim-noble-sue-webster-create-jaw-dropping-art-with-shadows-and-found-objects%2F&amp;ei=of7PUtSVNtO02wXlroG4DQ&amp;psig=AFQjCNHSp9nHUWqQX-W1attwE4lKOvTwqw&amp;ust=13894492197749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/url?sa=i&amp;rct=j&amp;q=&amp;esrc=s&amp;frm=1&amp;source=images&amp;cd=&amp;cad=rja&amp;docid=4r14nMPwFI1MXM&amp;tbnid=FV6Okb8ypz-CwM:&amp;ved=0CAUQjRw&amp;url=http%3A%2F%2Fsouthern-orthodoxy.blogspot.com%2F2010%2F01%2Ficono-diagnostical-da-vinci.html&amp;ei=3__PUrqhIOn42AWkt4H4Cg&amp;bvm=bv.59026428,d.b2I&amp;psig=AFQjCNExDmQjbSgbBHsVnvqALDCTpzfz1g&amp;ust=13894495380325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KrUKKdTgRKjwM&amp;tbnid=TUz7j9nSiMDm0M:&amp;ved=0CAUQjRw&amp;url=http://geeksdoingstuff.com/superhero-mashup-time/&amp;ei=xfbPUrmYDKfR2wWl64DoCQ&amp;bvm=bv.59026428,d.b2I&amp;psig=AFQjCNHlgvHw9mAEhjn-pM9ZrBk0JqSTxg&amp;ust=1389447188976492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KTCRvYdx2-zlEM&amp;tbnid=RKknmZCPM-DBXM:&amp;ved=0CAUQjRw&amp;url=http%3A%2F%2Fworldfullofart.blogspot.com%2F2012%2F11%2Fawesome-hand-painting-illusion.html&amp;ei=vADQUtetGMie2wXL5IDADA&amp;psig=AFQjCNFOJWBrUYuD3bb3Jn4UJQw6K7cTgw&amp;ust=1389449603708067" TargetMode="External"/><Relationship Id="rId2" Type="http://schemas.openxmlformats.org/officeDocument/2006/relationships/hyperlink" Target="http://www.google.com/url?sa=i&amp;rct=j&amp;q=&amp;esrc=s&amp;frm=1&amp;source=images&amp;cd=&amp;cad=rja&amp;docid=sJqR73Nr7Hu_ZM&amp;tbnid=dNsiHLgzH2jwnM:&amp;ved=0CAUQjRw&amp;url=http%3A%2F%2Fartistsinspireartists.com%2Fpainting%2Fvladimir-kush&amp;ei=DgDQUsCWDcm62AWT_YCYDA&amp;bvm=bv.59026428,d.b2I&amp;psig=AFQjCNFOJWBrUYuD3bb3Jn4UJQw6K7cTgw&amp;ust=138944960370806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com/url?sa=i&amp;rct=j&amp;q=&amp;esrc=s&amp;frm=1&amp;source=images&amp;cd=&amp;cad=rja&amp;docid=alFKjQ-yp9OJvM&amp;tbnid=lyk8EYWF_PvTRM:&amp;ved=0CAUQjRw&amp;url=http%3A%2F%2Fwww.neatorama.com%2F2007%2F07%2F20%2Fthe-shoe-art-of-jethro-haynes%2F&amp;ei=XwHQUruIOunV2QW1tYCIDg&amp;psig=AFQjCNH6CBjXDyP4uucU40Yw5r8Z4Q_2Fg&amp;ust=138944992757089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CyinA21Ruq961M&amp;tbnid=IGpsZetc0eh3uM:&amp;ved=0CAUQjRw&amp;url=http://www.visualnews.com/tag/art-mashup/&amp;ei=6PbPUt7vM-bb2QXg1YCgDg&amp;bvm=bv.59026428,d.b2I&amp;psig=AFQjCNHlgvHw9mAEhjn-pM9ZrBk0JqSTxg&amp;ust=13894471889764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Sw8Db8xsJbGgvM&amp;tbnid=aqN4G8RP5wUw8M:&amp;ved=0CAUQjRw&amp;url=http://soundcloud.com/chart-mashup&amp;ei=EPfPUq6yBvTW2wXGyYHYAw&amp;bvm=bv.59026428,d.b2I&amp;psig=AFQjCNHlgvHw9mAEhjn-pM9ZrBk0JqSTxg&amp;ust=13894471889764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7l6K-bpNOrDlWM&amp;tbnid=oVECuKj4sLO6oM:&amp;ved=0CAUQjRw&amp;url=http://iliketowastemytime.com/2012/06/01/creative-art-of-combining-photos-drawings-20-pics&amp;ei=mPfPUrKpFOfX2AX4yoCgDQ&amp;bvm=bv.59026428,d.b2I&amp;psig=AFQjCNGjx6bpK8swL7_3GWXVJFuRZp1V6Q&amp;ust=13894473808756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8noU-KQiJw5krM&amp;tbnid=M6MLHXclHjtQoM:&amp;ved=0CAUQjRw&amp;url=http://www.artfire.com/ext/shop/product_view/uneekglassfusions/2899198/cobalt_blue_sea_coral_art_glass_bowl_by_uneek_glass_fusions/handmade/housewares/kitchen/bowls&amp;ei=1vfPUrz0HYaF2AWng4G4CA&amp;bvm=bv.59026428,d.b2I&amp;psig=AFQjCNHObXMtrHm9k5Vgjo9QtNZZjtO9mA&amp;ust=13894474875405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q2ApMRB7yI9bpM&amp;tbnid=LZBkB7A3edaBdM:&amp;ved=0CAUQjRw&amp;url=http://www.coodots.com/3d-nail-art-ideas-individuation/attractive-3d-nail-art-designs-with-butterfly-and-flower-combinations/&amp;ei=FfjPUvP0MceE2wWZgYH4Bw&amp;bvm=bv.59026428,d.b2I&amp;psig=AFQjCNH7LT1MBVTODF8ygWeyxOYpm6sQ3w&amp;ust=138944754934969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ge9D1sKOnBudrM&amp;tbnid=kfEedaNeciNf-M:&amp;ved=0CAUQjRw&amp;url=http://www.thaneeya.com/&amp;ei=gfjPUp7HKYfP2QXdxoGAAw&amp;bvm=bv.59026428,d.b2I&amp;psig=AFQjCNHWRULQ3ICmpcU1kbbbxSkq9tNQ3w&amp;ust=13894476514314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owXz3tCDHyaefM&amp;tbnid=jSOTjZVbi6wBWM:&amp;ved=0CAUQjRw&amp;url=http://missiongalacticfreedom.wordpress.com/2013/07/29/the-worlds-most-amazing-street-art/&amp;ei=ofjPUsKSG8i92wXPooHgBA&amp;bvm=bv.59026428,d.b2I&amp;psig=AFQjCNHWRULQ3ICmpcU1kbbbxSkq9tNQ3w&amp;ust=13894476514314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/>
              <a:t>ART MASHUPS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7086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7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RjxxP24oQYHPvqume5d9sNUKzWQkAgYlLfTO4OgH1VHvedd_1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6294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95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cdn.trendhunterstatic.com/thumbs/ceramage-pottery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1143000"/>
            <a:ext cx="4257675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07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100 Fruity Fi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23875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014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100 Fruity Fi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23875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19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Fruity Make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7161"/>
            <a:ext cx="293370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ruity Make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87161"/>
            <a:ext cx="3644900" cy="546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74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s://encrypted-tbn0.gstatic.com/images?q=tbn:ANd9GcTdmGaXQ75wNj899T6TyXpE2tbOyM-N8rzluxgKkA5hr6b_iMKdi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72974"/>
            <a:ext cx="3708625" cy="370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3.bp.blogspot.com/-XdxcdBDKw8k/Ts0sVDU81GI/AAAAAAAADS8/E0NOXeMj9Io/s640/a97974_hat_3-lady-gag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5" y="1007949"/>
            <a:ext cx="4286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91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encrypted-tbn3.gstatic.com/images?q=tbn:ANd9GcQqTNm1KJxz5GJ1Szas9g8mZyuh6gIQr_m45Hj887qjZqHZfKZPA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5705819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68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s://encrypted-tbn0.gstatic.com/images?q=tbn:ANd9GcS_Bkyu7DS2QUUjd2Fjo2U_6Gr2B-9I9EEAJsxPZ9rVYlppk-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3992562" cy="399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encrypted-tbn1.gstatic.com/images?q=tbn:ANd9GcTA0cGIOI0aN-UBrtbjP2kRoRd3MfOeUogjODutZqct00Xp_-Um6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2" y="1524000"/>
            <a:ext cx="4162425" cy="395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0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hQSEBQUEBQUFRUVFBQUFBUUFBQVFBQVFxUVFRUUFhQXHCYeFxkjGRQVHy8gIycpLC0sFR8xNTAqNSYrLCkBCQoKDgwOGg8PGiwlHyUsKSksKiopKSwsLCksKSwsLCwpKSwsLCksLSwsLCwsLC0sLCwpKSksLCksLCwpLCksKf/AABEIALcBEwMBIgACEQEDEQH/xAAbAAABBQEBAAAAAAAAAAAAAAAAAQIEBQYDB//EAD8QAAIBAwMCBQEFBAgGAwEAAAECEQADEgQhMQVBBhMiUWFxFCMygZFCobHRBzNScpKyweFic4LC8PEVJEMW/8QAGgEAAwEBAQEAAAAAAAAAAAAAAAIDAQQFBv/EAC0RAAICAgIBAgUDBAMAAAAAAAABAhEDIRIxQSJRBBMycZGBscFh0eHwI0Kh/9oADAMBAAIRAxEAPwDw2iiigAooooAK1/hj+o/6m/0rIVrfCx+4P99v4LWoWXRcU4CgCnAVpIUUUoFEUGBRSxSxWmCURTooiigEilililitASKIp0URQAyKSKfFJFADYpIp9IRQAykinkUkUAMpKfFBFFAc6SukU0isNOZFNYV0NMcVhogFLFKBRFBglApaKDQopaKAPOqKKKUuFFFFABWt8J/1Lf8AMP8AlWslWs8I/wBU/wDf/wC0VqFl0XgpwoApYrSIoopQKWK0wWkinAUoFaAgFLjUizo2bgVZaboRPNOoNiPJFFOErounPtWp0/QQO1S16R8VT5XuyTz+xjRo29qX7E3tW0/+K+KY3TY5gfWKPloX5zMcdE3tXFrJHatq/TKq3vWCSC6ggkEHYyOax40MsrM3FEVoT05H3Ug/Qg/wqNe6Ke1K4MosiZTFaSKmXdCw7VGZKRpodNM5xTYroRTSKw0ZTSK6RTSKKAZFMcV1imMKUZCAUU6KSKDBppIpxpKDQFLRFFBp5zRRRSlgooooAK1fg8/dv/fH+WspWp8HH0XP7y/wNahZdGip0UgpwFMQACngUAVc9H6KbhkjamjFvQspKKtlfY0bNwKuun+HSd2rT6PoqqOKn29OBxV0oo5pTlIq9L0YDtVha0AFS0SumFDmwUERhpxSm1UgClxpbG4lF4i13kadnEZbBZ7kmNh3MSfyrzXUalnJLkkn3M1feNup+ZqMMSotSu/LEmco7CIj4rOxUpyt0dGOCSJFjql1BCOwEEczAMTE8cCos06KSKS2UpI79P1ZtXFYdjuPcdwa9COkBEjgiQfjtXm0VrvBOpZs0ZyQoBVTuAJMke3baq4peCGaFqyxvaD4qr1nSQeBWpZaj3bE1Z0zmTaMJqdEVqKVrY6/RSKzup0JFRlGjphOyvIpkV3IphFIUORFMYV1IphG9KahCKSKdSVoDSKbFOIorDRKKdRQB5tRRRSlwooooAK1Hg07Xfqn8GrL1p/Bf/6/9H/dWoWfRpwKeBSKKt+i9INxgTxVFG2c0pKKtj+idGNxgSNq3Wj0gQACuei0gQQKlrV6pUjlbcnbOhpypQBXRVpR0hVWnRSgUVgwlLFIxAEkwBuSeAPcmsD4o8YG5NrTmLciXE5MR/Z9hP61jdDJNlJ4lk6u8Wn+saJEbDYflAFVkVL1PUblxVW45ZUEKDvFRqgzoitFn0zw3evoXUBUkDJtlO8Ej4Hc1A1elNt2RoJUxIMg/IPtR9obHHJsf7ORj3O3Fc6NBTsbFazpnT10lldTcaSy+hBsPUJAPdjH5VlYq50nWC1i5avEMgtegHkMCAgH0n9BTRaFmm0Xfh/xIb7lLigNBYEcQI9MfrvNXjCsR4b0zZPdUgeSMoPDAgyCe2wNa7p2tN5M8Cik+mTJYe8dt6tB2tnNkjT0LdtzUDV6SRVq4qO61Ql0YrW6XFqiEVpuraSRWcZahJUdcXaOJFcyN67MK5xvUxxpppp7CmGtMEpKWisGCiliitA80ooopC4UUUUAFabwV+K79E/iazNaXwSfXc/ur/mrULLo2mh0pdwo71v+n6MW0AFUPhbpv7Z/KtOBXXBUjzskrZ1t13UVxtipCChixOoWugFNFOpCo4rO3vtWDv8AjS7auutsK1tGKgXPxwDH4pk/vMczzW8U15P4hs211NwWixXIzkIhpOSj4BpJNopBJvZdeJ/FQv6e2tolS8m6vcYxCk9wSZ+YrJRTormt1yzC0ocqDz/aIlQF/aPeoyn5Z0Qh4Qxr8OFhiTvIGw55P5V1YwJNcNBqg5gtdacswiIMWgwPLjKMh/ttVba1/m5oxhSwxZgVxickbbnYHnafesvVjxg2y00l7NA0RMxvO0mPzqXe0rKFY8NOJ7GIn9JqR4P01q7CSjgAKfUYA4xB9PrIgggnmeai+K7T6S9gSMFI4GUhoKsJjt/lNHgONukMikim6bULcWVM9uCN/ia6xRdmNUaLwbqvU9orIYZcTxtv8Qa1zGvPOj9S8i7nEiCCJiQf/VWev8YO39UoQe5hif8AQVeE0ls5Z425aNRqLwUSxAHuSAP31XL1myzYi4s/MgH6E7Gsdq9U9wzcYse0nj6DtXK2kkD3PtP7qPm+wfJVbNzqbUisprrOLGtH0uwyoQ4IEjFSZx2gwfaeKres6fvTy2rEhp0UTCucb13YVyjeoFzm1MNdHplaA2kpaKDQopaKAPM6KU0lIXCiiigArWf0daY3NSyj+wP8wrJ1u/6H1nW3P+QT+j2/500PqRPI6gz2LS2MEAHau4pEFPC12HmDlqSgrii1ItikZSIty4FBZjAAJJPAA715v1zxG94sqsRaLSF4JgRJ7xtMVoPHPVsVFhTu3qf+72X8zv8Al81iIqM5eEdMI+WLbvss4swnmCRP1imRTopYqRajlccKCWMAU7V9Nwu+WG9Ia2969bW5cCAoHYtjsQo9RAHAAJEVY9J0RZmfAXPKV3NloZXChW/CYOY7KdvnuJD+KBpGvoVtiw91n8ptgqMW8xJAg7Hj4jvXPnnKMbgrfsXhCnUtHS70trqFNOvl3rKkMVAAwB/GjSJUrDggkkMPkjMdOsN9nF24jAEvbQ8h7wnfy5k7yJYHjvvE7w11Ei4vkMRbWUydGYYFYEYwBCy0AGJ42q5v9ZUWTZdBqCTCOki3gSJYd8gZAiO29ZUo6xQcv9/g2Djij/yOlvspdJYdbqLYtuFckfeRHmLIgNsvMExuPrXbqPQL/wBo8q6uQZAGUsFJUA4G3PIyMidjVz1nWN9mso05WmZRY7yB6HMb9wCZ3k/NUvW+sag27Zt/1g/Dgf6sOBsrEyT6px3G54qilKcHx0+qYTUYtVv7f3KbpWlZXuQ7NaJi2XBVjBIMqd17j8jzVlFQ+j2mSyouNuCfxHdQTIUz3H+tTqeyAyutpwAZEt2n8I+Y7n931psUkVtgNin2rhVgw5BBH5UBaSKAN5Zuh0DDhgCPzqD1OzKmuHhnUTbKn9k7fQ/7zVjfWRXXdo4muMjHXFrjHNTdZbhjUMioM6fBxeuddXrkawBpoFLRQARS0UVoHmVFLFEUhcSiliiKAErd/wBDx/8Avv8ANh/89s1hYrb/ANEqka/cEA2bgmDH7J5/Kmj2hMn0M9tU10BrghpXvYqTBMewJ78wBPztXWeYSFpNZrhats78KJ+p7AfJO1UOo8Y21BxDMwJEdtu+R/lWe6311tQw2KooELM792Pue1SlJIvCDIWr1LXHZ33ZiSf5D4HH5U2wFyGYYrO+JAaPiRE1wTUSzKASViTHpEgkS3APpO3NGsdkt5jCAVBLOo5nhSQW47VznZRN6hoDauMkzHeIMfIkwe1QbuowZQTjlwfSSTI2Ctse5PsBUK31dyTjbBA5OW0dj+ZqN1NgyLcckXF3xQFgQ2zL9I2pG0VjHyzY9B8Ptp2tXvNg3LkJONwurghh/ZRSkqPxGT27RvEADOU8shmJZi8Y485AxB2kb1UeG7sa23O3rBEzBIlvLHMbx+dbfrGjvWEDlwe9wxBtwApAMNChRHBI53rjyfERwZUpRT5Klfub8pZX517Ff01Tp7OWDMLTkWbZWFyAksXPCID8yWG/aol7XPkhs2hLSAsM+eR2bEQWBX3/ALI4qz1/XLQ0i+c9tLVuZQM7O88Zg7sZMgd/oazXSOv27moCWGcrbsKUcZAF5QMEDiRzx9e1XwZnjUqX6hkwSm0sjd0dusa+8dUpuAvdJtA/dva/CF/ZPqBkHfvue9P6j4rXRBmseWDdAX7MQXTCdiZ3UAY8QCeIrYl7erttMJcUhMiR6XwyAHvEgxz6qwH9JfSke+nkLkVVTfuWxm4/ENkBmIUsY244prlNqZtRgnBfqVHh7WybjBQpNyXYKSRMyq5ErEAgAiRHzVvZsohZLVxbiqYVl9jwD7Hnaq7w91bTGMkVYNxmEn14IT5uOXpLYxjxPEcVK0yr5hdRCXJbb3JYhZAj+HcVR62T70SyKIqC+sAuQT22HcxT/t/wQPkQaBa8mn8OaG3cW4HgnaPcD3H5xVXrtGbblW7d/cdjUfS6zeVJBHBBg1L1eve7jnBK94g/nFPaoSndnboBIvCCBIMg9x7D5/lWmfisbauFWDDkGRV5p+vhjDjH5BkTVMcklRPJBt2iF1RIaqxv9atuq3FO4IP0Iqpell2NHo4PXNq6NXNhWGjaSlooAKWiKK0DI2mtxwv+Efyp4Nv2X/D/ALVFFml8k0hqRLDW/Zf8P+1PDWvZf8P+1RBpzXVdGayzSSLtscAf4a0vhHxAqXrasQqBXmF5OO0xWWTp01P0HT8WBB4n+BFanTFaTVG6674hzYCzcYKBviYDHYzPPeI+KqTrXIguxHsWMfxqGFPuK6LPxTOTbMUUkdZpZ2rmCff91LqTjZZsxM4hBKuZBlg3YDbuJk77EUtjqiTobBtI3l3CQCLr/tECSjXGBmS2xB227cVy0Ki5fcXACLQOBZ8lLMDHmORBKtEDgAHmaTpTh3Ugu3rW1cumYUwVUQTuJaMgBBJkRVvqOrCzbezZRwvmY5sYZ3DMBdMoJyDEkzy22w9SQdy2Nki+Pp0/co+q606hFa2FxuD9hlWJyGOJEA22/VXU9jV34P8AC2kvLdbW3MGt4lS5W3IiS259UHb/AE3qk0msVXze4mKMrMvqyktAKIdmxyJ54FaXWdEfU3LbWEW4ArFh5imQ20XATsJGwj3pZyjF2dWPG5Y3un7FTa0nmuBpLZvKynJi0BQWxmOUkgxvMHsOJlzwbr2At2yq2olrc3AtwwD6mYyTO/YfWtb4a1K6FLyaz/8AdgQLaGJKlXSQAAQMT/1VEsf0hr9nuG1p7gtWRG58xoktJEbcDiY/fWQirjP8XshNxSeNvf8ABmtB4LsPat39eWKsqBLLG4otAsfvDg3J229j78M8XLYyt/Zns2DbtMptLiA20rKSDkR8TufirE6bVNoYQ4KVy5l9paCF22Uj0yeK858VdIbA6jKWFwq6nk9g4PBIIxI7Sp7wI4ckpclkrs6Jw41KDZYaC6uqCG4fSlwSJItlvSWAmcplQfoO1aPpnVxZ1CugJB+7dIwLqjShRCPwgqPT8CawfhrqyWlC3AYbPsW4HsNxOw78V6Foram06qbRzAa2zzOJBBVbg4HBid55kGmyPjNexz8m33t7/Hj+hV3+j6Z+n3GayG1E3nLrlkbjiLQQzuMoOG4HHNYBOp3VtFFdwS8OpmMuxg99h9CK9K8OdQ+4a3qSpcCBiIcIhYgMw4ZYWOYA5rM6bpP3926B6MmdVlSz5iQvqMqARuT2PzXW6q0EFKbqvwVPTtGqTcvl7jsCEtqxBbY+pm/EFEdvY1c2BfP3YtDHLLn0kQNy23IO0knbiryz4ecIL7lMAQjeYwVhnuAABx2ESTFWCdCa1cQXDIf1hiQPMBldgfpG8fvqM8jj0XxYlK05VW9/t9zNWVKn1CIOJ34b2+uxq2Ao61asTb8wsLeahihWQJMHH+1gzQdoJ+oqMTucZxk45btjO0nuYimXVnNq6JMURUUZe4/T/elyPx/5+daBINciaYXPxXNLm8H8qEDHtTGp9NNOTOdFKaStAWilooMM2LApwtV3ApQlIMc1tV1W3TgldFoMoEWpmk/EKjqKk6ZwCJMTxvyfihBRYsPj99ASouo6uiHHdm9lHHzvH86k6bU5rMEczkPb4552p7QvFj1tSQBuTsB3JPYUj9Ia7ft2LjXbYXNzBAKE4iMWBxJO89oY1qf6O+iDUakXnX02htPGZ3EexA/jTf6V+vsurRLZIFu0TdZUzIDGEB+CwA/6v1XKnx9L2Njau5dGU6N0i5Y1p0tkfdPdTzPNI3VC1zZmjcwBIHEx7nQeN+ok6gWbaB0zDelQ6kESWyHJBMn22qg6+LrXbV+xizJZALSjAXBDTiT944LsMQG3VeYit34TttctzqxcF0je0beICtMBty7lh6jIXkbDioQlcOT8/udHk8/8RCzpL2mbC3vcGaWwf6tWVmkndgQx9pnvWw6P1i0ut1Nm4PJVQuBS2LblDbhbyqfUQHEgNIi6Nqjdc8IWPvDcNpSwvCyD5mNkmE8wLmWmUgSVWe1VHQ+hW7c4BnuElRe2a4xjYKyfkMRvzNJ6eXLytUbLl34N51jr1nU2ktAYkOGBYi0AsxuBIOSzA23jik0Itj0p6g8zG5I9zPYHL9ay/T+n+iYmXw3keWe/mjm2STwwHBqbZ0zoilMwx5ydjjvuJJkjc7fEcU8Mzi3y/wAmPCpxtfnwWmg0t316dIAQt5DOYDZx6ODwZ5+m9YXxP0xrTi1dBlnzug2w2HYOrE4mQBJ95redPvXE0rXhbLjLErl9R3n0gif1rPt1HT9Qu4Fbouc+pScyuMkOhyAgHY7/AFp9VyS2xEpN1ejGaPwzbfUIuOeTIgYl1IkwT6TCnc9j9DWsvdNsW1QpcZrZa7YHlgGDaxmS2wnMyxMbTWaXRObvqcbFSFUFcfLZv2TvEgHf2FazV9FK9PsNaTK39paVgYgXLeJEQBGVtf8AFFEdKntl8mK/VWjLXeqAOuGnUBTcyuYk5h4JFy4N/SQ0bcH2kVQZLOOYtMhhs39JCkQRxvHccxxNajpWkF0PbxIaQCxLggr5hgkDc5NMk9iK49QvTYuWXtL9oclWzUqltVALxcAh2MqwiIG/tWqadmY+WNpJWLretDXeRbsWwLNt/Mcu3li8yiVTHkgbn3JkCn6u3dLgjdJlQHLEZS2KidtyT2qt1vWm0+ntW4KBW81XQ7u+IVQrKBAiR8D8qsLPimwLltTdzkDJgJORPqykeo/+u1UnVJwd2c+a82RvIun4JHmrc0+ptswUg5BTyHARkbDncqymBtVL0zqwuhiFKQeD3kAkj2kyY+aseqWLN1b1xLxBDYpcVgcQ0EMyj3jg7j4NZS3faypUgHiCDttt39xU1Pkq9tBx4u/fZqEeRIorIt1m6HABO44Zth3nb/zetP0/V+YvyOdiB+U1ptM7TSOsinEUkVgCWrk7Hkf+TTjXF0PI5FdUeR/GmTMGminEU00wrFmikorTKKrClw+ldcKcEqYxzVPpT4p6p9K5aoGO/wCQk/uoMd1o6FTiYjjb61Y9L6Il3TefcZGglSmXqBUk8dvcHfmqa6hwlTwCT/sAK6dL0twhhcDWxE+shHZh2Uc+537CmirdDNekuf8A+f8AtDpa0Z+8JLw6jdViSWO3fufpUjVdGuacuj3cnsy8BThvEgFW2AMHf543qx6Z0a5abzLN0ORbGZDhdmHd59lHadxVGvWEfMkZNJBmQFI2AMc943/Wsu0mFdpFhY8aPYt230JZR+Fhcxk3GtiQw4YZKHBj8Lmo3Ueks9nzfOdr7FVvZbWwzhoVGkSvpaSffaqXWBEU3ApLmFtg+pVaY/Cf13PapOvvsmJza4TsUxEPAy/CoH7SrzPIpOXgqsbq/Y0/SmB1tgsi+m2qSgxS2bVrFbhWdjtlAgSJ2rZjXrZZi/3fmXFxcySYMMFMbmCT8k/FYHw94qXTOt1kkoSSIAEQVaMeNiefbitI3ja3fvxaDetTIfIwoOQCkH0bE/H7q3iovkzPU1xS7H9bvWrt64RuqLbz2hgS5VYk7wvb5NXvSbdsO1uyrqPJR8gQCoOaZBjwxmdh2NeT6Do+ot321V25lbJZQ7Eqt5dwgMcD0giQJ7VqrPiBXQA3L1p4wXBFk2bkkZDh1nL2I5n3bDjg3cXoTNkn0/Aaa417W3b6v5RfG8jZDI2jkApB7bgEHnEVd6UtfVtoAI+8Te1xO9swRxHoPfis70joQa+pFzO2EHpDEZMuUT8Yn6fhAFaXT6L1kW1xGLbHYEGUY7DjmJmuj4pLL9C61ZD4SXy2/mPvdeB2mNy3bvpcC4i1cuJgVKCCqEKdpnzDsRMtWd0uhuhxcwdEICtK4zxufzAG432q76tf+ymzZUq2bqGDsJADIVM7bZL322+Kjvda8zy5cQQYJhQ/7PbHed9jtJ3rz5SlhjFSienGEM05yjLS/Qy/iTpFzT3UvFfS42I4UGTBA43k1oPBvWBcBssR5ZPmbmQDtsff3P61c9S0qXNGLawcVT71zJYe5PYFj9dzWB6x4ZLupV3tuohkmC6hwwKMCA22Q9wDG8Uyjw0NHJyXuWvW9TaGoAVyrZjLYG2+SkpckTziTxuI298z1q2zXne5qGc+arBVAtqcRgkEcjEnmD9eKu+p9aFlHRVm5fZSySCuW8SsSGAgAg7D4rMdL094l7l61KBmEg5MkccHt7n2ppYnjbQsZ48sU1+ROr6DzLaAtPqgjYnBuCAP2lIH7x3rHah/KYqB6lJ3PBHYgfT5PNaPXdVa295rY9VsrDRIDcZT2/FtPMD2rOLaLpPLWgCQTu1uf+3v8H4oxJxjRHIk5OjbeFfAmdgvcu+pwCiqmdvccG4G/FB4ANJ4p6L5VtYKFhFsrBJ2PBHdgCCPie6kVCHV72msHy3wV0X8B/FHpC58x8frxXXR6t/JIfndkz35JEz9eDVFXZBSbqzM63ThHQqMZEHeRlO+3tztVvodaSy+oHYziCBO3b3/AJ1y6dNxbpubhVAOUen0kSO+3x/rXN9PjhctMhD/ANkYKcAA5xIgcg0pV7NK13FMjuF/FjyPYx+tdJqBow2Cs07/AL/p+lILbLuY3P8AwjfkAgd43rLa7FpNaLA1T9V675DgBMv7RmAPiY5p2u64bbqmAkx6mMKZ9vj86z3VL8u2RJaTJPAg7RtsP96rGFiN0bTS6lbltXXhhP8AMfrTjUHpo8u0gM/hBPwTuf41MznisTBoWaKSaK0w4hKcENOinqlTNoYLdNvqQOJ/OKki3XHUdNS4QXWSvB3EfoaDTno0QpndvAQJFvGSAf2iw2HEj9KXX6uxd0x8vFbodUDElhBLMx5kmAADzufim3uhI4gEoN5xAEzsZ967J4btBBN1QVmA10K36TJFPGWqo3SRUafq162PJtu4ts4e4QQWYicQCJ9O5/I81YaPpHmMGQKDcOOSgFVgDLZB+LfmO9cf/iwgL2ArqZtnN2IQkAqVAPH4tjM1faC3OnYXrwtkkNhZsBVRlXCci4gkKpIggwPai4vTGip9llpfAtn7KX+0/eFmxSVM7wMtyQCeTIgciazV1bliAiL5l04i6B5oAngI34Pf8q0+n6XfXT5K2njEYF7oW6ywfVh8wDDEViLvU79q6FZBkSJJbEmQCNysKOPmZrZUl6VsIXe+i8u6EhJuANC4tkOTs2RHBb0wNoAJ965G+7hksgKzqFYJILAZZ5GST6A59t6i63rK3bSnzAksQUFt2Ax4OcerjsOx9qrtdef7Qq2z5kARcVComDIGaiR77dq5YRm6cmXnOPhG9TxZctWfI1S28YC5soLFf2d5g8D9Kh6Vg0tdaRJGfqLcAhTv8DeI2iNqz/TtNfvsVuqGOX4mGyqOGGR9QO2++8+1b7o3g8GxcuMQ7InmKokBhG/EHYUvqhfDydUHhnXJb1RFsG0NKWLQ1snNmchRsrLixaAoDRtuWJEbCY3hfxtaye0ABdumEa62MLkPSFYH2kSQd6wN9tS+s8hXxLtigyxCMTh6RzO8bb7816pY/oi032X7LcuK15RmXTa6jHclZ5WT+HuKtGKezm+IqTp9q9+ft9iH4j6LrX1C3CtuFxwu5FbYxYBEdZyW4zPzxvztUjSdRPlXbtxcfOuKXlH2JAYWxEkkHJYj5rPDrWt6dafSdSRrumuB7dm+DkUicSH79jg247cRXTzDesIXuuitNwFSVwe4clcYncKXPf3qskpNWSxz+XGSXT7L1fF9i5ZayEe0xuMz5LGaj8JE95bfuCu4iIdotTbuFUujNCYmYZZ3kR+ExuPp7VkLhKWzjBtj0lm3II7n2J3PO/ao/RddeOqFm2wGaOJYSFMZenuNgeD3rnrlK2tnVxjGHpevb7nfxXdsW3JNzN7bjFju2IIGLAbMcT2/dVf1vxGgRQoCG6TkwX0lcCswRJO4EHcRXK9pLCanEq142x5j3Sw7naBO/vH8TVi2rRrvmsLbBVWfNTJcsbqcH4W22x/Z/KquC+r2OXlL6Tn1Dptlen42gsNHmMXAZHBkEruXBg7mBx9Kh6Hw9bSytxM7jkAOMhBYEjAKRO4kd+aj6TUWnJt3MRiQQyu5UrEMTzyxHudjVsoW2gWzFxQJVhliZ9g+4qWWT8Ffh4xVqZC1miabVu6AAQPLVjwD61yjdiMuf1+OmgS0xyX1C2xGKQrBgIkBzEbipr3V1Vj7qfNtbQFkgEkMjiZHq4ieKznRiS7oWtgyJDGQ3wNqMU5NeohKK8DPtFq1cY2cvUQWViCQT7R2/lVpc6wt30tPoUYoykAACDiG/wCKRUPqOgtq2ZAzyGLK2M+5gdueRO9drWma6y4sAqgliZHp3O0d49/b3qk/V0bjbx9/+kDqrXQ64sqrGxAUgmSRMDg8UaHqj25F0I0E7fx3HBqz1WhS6MbzFMSOTsf+IH29iKqrWkCEKfUtx8SzHhQ0bkSNwSeQPoaI3WzJ1ejh1DW522Y+YnrXy7ZJMgSZyI3In99V+ksTcBumQdzlEsT234kg71e+KNSPMgCZRQDu2zSYBnvz+VVo0Z8k+mGOPI3MHaO/eNv5Vb/qTvZbHqOQ9JA2kR7bgc/Sjpt8hyCZB353muV2zYvj8SWSFB3kENx8QONh79qj2tIEZvLhmBgwSd9gYJ5FSboZRs0VFRLd9oEiDRT8kJRahKcFpaKQ0cFrratydwKWitGXZI1GnW2oY77xA4PsR/vFZXreqh2ugeiVUgGGBidu3Y/rRRTXxkqEnBSTTJthi9kMpOBIOxI9XyPfnepOgvKjh3Nw8bq8MBwQD9NqKK5Zt82fRfDwi8K8a8HAdeW8z2U8wDFvR5jDIjeA28DgT+gFS+kmy1yL9hwyxIa55wlhC8tB5O5HeiirR3Jnl5/StfY0fVvDv3DNbVUW0GYQFhiCv7Pbad/gVV6rqw8oPfP3qsUBMm5cDlfSXAj9T8UtFbVqjmbp2jS2riPaW4BBKKYIkrImOY2M8TTrGubJHQkQHS5vBa2xkHnfccfJooqeR0jphqR5V4qt46kP+NhcAEx6t9pn8t69J8Lf0gh8W1Vi4uotLJZbilLiwVBfuGjbvMTPaiimx9DfErbl9ix0tw9SR7FwKLTZM8GYHNuAQN8iDPxXkWvXUdL1T6e4/wB2SYj1KdjDhTxswkfNLRVJbZxpnI3mdfWxPBAnbce3Eyeas+i9Vtm8HJYNZcM0jYgSrEEb8EiiirZVUU0cfw0m8kkyD1O4uo1Fy6B6GJwU+3Zj9eY7TUK+mEosBXgEH3JgQYJHaiip9dHQ229h0vwzqA4uWSvoi4JjjJQJB2MkgEVdeI/FzNubai4ZJZcQvAE4gDf/AM3paKWUFKOxlJqVf0JfRekquiGrDNmSyXoZlZCVJR0I7FdiN+BI32zHUdCbN5WDFvMeVJ3LTB9XG5n99FFT8tFfCZpurW7NpSGOzDdYJgH+Iqp03WkxxSSBbe2JHyPUff296Sio4G3C2dHxPdUdW6owQrtMSpIBAgAEkEH44NcNc5ZFZ3yFwZKIiAACPzEjeiiumDqSRzuPKLM6jnHGNxx8Aerv9am6LWFsQQGxYEFphj3DRvEwdvYUUVZkktkg69XZhcUR6tgPTPEjee1TdD0xFIdCdx6Z5Udx8iiioNDz0TzaNFFFaT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630363"/>
            <a:ext cx="511492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QUEBQUFRUVFBQUFBUUFBQVFBQVFxUVFRUUFhQXHCYeFxkjGRQVHy8gIycpLC0sFR8xNTAqNSYrLCkBCQoKDgwOGg8PGiwlHyUsKSksKiopKSwsLCksKSwsLCwpKSwsLCksLSwsLCwsLC0sLCwpKSksLCksLCwpLCksKf/AABEIALcBEwMBIgACEQEDEQH/xAAbAAABBQEBAAAAAAAAAAAAAAAAAQIEBQYDB//EAD8QAAIBAwMCBQEFBAgGAwEAAAECEQADEgQhMQVBBhMiUWFxFCMygZFCobHRBzNScpKyweFic4LC8PEVJEMW/8QAGgEAAwEBAQEAAAAAAAAAAAAAAAIDAQQFBv/EAC0RAAICAgIBAgUDBAMAAAAAAAABAhEDIRIxQSJRBBMycZGBscFh0eHwI0Kh/9oADAMBAAIRAxEAPwDw2iiigAooooAK1/hj+o/6m/0rIVrfCx+4P99v4LWoWXRcU4CgCnAVpIUUUoFEUGBRSxSxWmCURTooiigEilililitASKIp0URQAyKSKfFJFADYpIp9IRQAykinkUkUAMpKfFBFFAc6SukU0isNOZFNYV0NMcVhogFLFKBRFBglApaKDQopaKAPOqKKKUuFFFFABWt8J/1Lf8AMP8AlWslWs8I/wBU/wDf/wC0VqFl0XgpwoApYrSIoopQKWK0wWkinAUoFaAgFLjUizo2bgVZaboRPNOoNiPJFFOErounPtWp0/QQO1S16R8VT5XuyTz+xjRo29qX7E3tW0/+K+KY3TY5gfWKPloX5zMcdE3tXFrJHatq/TKq3vWCSC6ggkEHYyOax40MsrM3FEVoT05H3Ug/Qg/wqNe6Ke1K4MosiZTFaSKmXdCw7VGZKRpodNM5xTYroRTSKw0ZTSK6RTSKKAZFMcV1imMKUZCAUU6KSKDBppIpxpKDQFLRFFBp5zRRRSlgooooAK1fg8/dv/fH+WspWp8HH0XP7y/wNahZdGip0UgpwFMQACngUAVc9H6KbhkjamjFvQspKKtlfY0bNwKuun+HSd2rT6PoqqOKn29OBxV0oo5pTlIq9L0YDtVha0AFS0SumFDmwUERhpxSm1UgClxpbG4lF4i13kadnEZbBZ7kmNh3MSfyrzXUalnJLkkn3M1feNup+ZqMMSotSu/LEmco7CIj4rOxUpyt0dGOCSJFjql1BCOwEEczAMTE8cCos06KSKS2UpI79P1ZtXFYdjuPcdwa9COkBEjgiQfjtXm0VrvBOpZs0ZyQoBVTuAJMke3baq4peCGaFqyxvaD4qr1nSQeBWpZaj3bE1Z0zmTaMJqdEVqKVrY6/RSKzup0JFRlGjphOyvIpkV3IphFIUORFMYV1IphG9KahCKSKdSVoDSKbFOIorDRKKdRQB5tRRRSlwooooAK1Hg07Xfqn8GrL1p/Bf/6/9H/dWoWfRpwKeBSKKt+i9INxgTxVFG2c0pKKtj+idGNxgSNq3Wj0gQACuei0gQQKlrV6pUjlbcnbOhpypQBXRVpR0hVWnRSgUVgwlLFIxAEkwBuSeAPcmsD4o8YG5NrTmLciXE5MR/Z9hP61jdDJNlJ4lk6u8Wn+saJEbDYflAFVkVL1PUblxVW45ZUEKDvFRqgzoitFn0zw3evoXUBUkDJtlO8Ej4Hc1A1elNt2RoJUxIMg/IPtR9obHHJsf7ORj3O3Fc6NBTsbFazpnT10lldTcaSy+hBsPUJAPdjH5VlYq50nWC1i5avEMgtegHkMCAgH0n9BTRaFmm0Xfh/xIb7lLigNBYEcQI9MfrvNXjCsR4b0zZPdUgeSMoPDAgyCe2wNa7p2tN5M8Cik+mTJYe8dt6tB2tnNkjT0LdtzUDV6SRVq4qO61Ql0YrW6XFqiEVpuraSRWcZahJUdcXaOJFcyN67MK5xvUxxpppp7CmGtMEpKWisGCiliitA80ooopC4UUUUAFabwV+K79E/iazNaXwSfXc/ur/mrULLo2mh0pdwo71v+n6MW0AFUPhbpv7Z/KtOBXXBUjzskrZ1t13UVxtipCChixOoWugFNFOpCo4rO3vtWDv8AjS7auutsK1tGKgXPxwDH4pk/vMczzW8U15P4hs211NwWixXIzkIhpOSj4BpJNopBJvZdeJ/FQv6e2tolS8m6vcYxCk9wSZ+YrJRTormt1yzC0ocqDz/aIlQF/aPeoyn5Z0Qh4Qxr8OFhiTvIGw55P5V1YwJNcNBqg5gtdacswiIMWgwPLjKMh/ttVba1/m5oxhSwxZgVxickbbnYHnafesvVjxg2y00l7NA0RMxvO0mPzqXe0rKFY8NOJ7GIn9JqR4P01q7CSjgAKfUYA4xB9PrIgggnmeai+K7T6S9gSMFI4GUhoKsJjt/lNHgONukMikim6bULcWVM9uCN/ia6xRdmNUaLwbqvU9orIYZcTxtv8Qa1zGvPOj9S8i7nEiCCJiQf/VWev8YO39UoQe5hif8AQVeE0ls5Z425aNRqLwUSxAHuSAP31XL1myzYi4s/MgH6E7Gsdq9U9wzcYse0nj6DtXK2kkD3PtP7qPm+wfJVbNzqbUisprrOLGtH0uwyoQ4IEjFSZx2gwfaeKres6fvTy2rEhp0UTCucb13YVyjeoFzm1MNdHplaA2kpaKDQopaKAPM6KU0lIXCiiigArWf0daY3NSyj+wP8wrJ1u/6H1nW3P+QT+j2/500PqRPI6gz2LS2MEAHau4pEFPC12HmDlqSgrii1ItikZSIty4FBZjAAJJPAA715v1zxG94sqsRaLSF4JgRJ7xtMVoPHPVsVFhTu3qf+72X8zv8Al81iIqM5eEdMI+WLbvss4swnmCRP1imRTopYqRajlccKCWMAU7V9Nwu+WG9Ia2969bW5cCAoHYtjsQo9RAHAAJEVY9J0RZmfAXPKV3NloZXChW/CYOY7KdvnuJD+KBpGvoVtiw91n8ptgqMW8xJAg7Hj4jvXPnnKMbgrfsXhCnUtHS70trqFNOvl3rKkMVAAwB/GjSJUrDggkkMPkjMdOsN9nF24jAEvbQ8h7wnfy5k7yJYHjvvE7w11Ei4vkMRbWUydGYYFYEYwBCy0AGJ42q5v9ZUWTZdBqCTCOki3gSJYd8gZAiO29ZUo6xQcv9/g2Djij/yOlvspdJYdbqLYtuFckfeRHmLIgNsvMExuPrXbqPQL/wBo8q6uQZAGUsFJUA4G3PIyMidjVz1nWN9mso05WmZRY7yB6HMb9wCZ3k/NUvW+sag27Zt/1g/Dgf6sOBsrEyT6px3G54qilKcHx0+qYTUYtVv7f3KbpWlZXuQ7NaJi2XBVjBIMqd17j8jzVlFQ+j2mSyouNuCfxHdQTIUz3H+tTqeyAyutpwAZEt2n8I+Y7n931psUkVtgNin2rhVgw5BBH5UBaSKAN5Zuh0DDhgCPzqD1OzKmuHhnUTbKn9k7fQ/7zVjfWRXXdo4muMjHXFrjHNTdZbhjUMioM6fBxeuddXrkawBpoFLRQARS0UVoHmVFLFEUhcSiliiKAErd/wBDx/8Avv8ANh/89s1hYrb/ANEqka/cEA2bgmDH7J5/Kmj2hMn0M9tU10BrghpXvYqTBMewJ78wBPztXWeYSFpNZrhats78KJ+p7AfJO1UOo8Y21BxDMwJEdtu+R/lWe6311tQw2KooELM792Pue1SlJIvCDIWr1LXHZ33ZiSf5D4HH5U2wFyGYYrO+JAaPiRE1wTUSzKASViTHpEgkS3APpO3NGsdkt5jCAVBLOo5nhSQW47VznZRN6hoDauMkzHeIMfIkwe1QbuowZQTjlwfSSTI2Ctse5PsBUK31dyTjbBA5OW0dj+ZqN1NgyLcckXF3xQFgQ2zL9I2pG0VjHyzY9B8Ptp2tXvNg3LkJONwurghh/ZRSkqPxGT27RvEADOU8shmJZi8Y485AxB2kb1UeG7sa23O3rBEzBIlvLHMbx+dbfrGjvWEDlwe9wxBtwApAMNChRHBI53rjyfERwZUpRT5Klfub8pZX517Ff01Tp7OWDMLTkWbZWFyAksXPCID8yWG/aol7XPkhs2hLSAsM+eR2bEQWBX3/ALI4qz1/XLQ0i+c9tLVuZQM7O88Zg7sZMgd/oazXSOv27moCWGcrbsKUcZAF5QMEDiRzx9e1XwZnjUqX6hkwSm0sjd0dusa+8dUpuAvdJtA/dva/CF/ZPqBkHfvue9P6j4rXRBmseWDdAX7MQXTCdiZ3UAY8QCeIrYl7erttMJcUhMiR6XwyAHvEgxz6qwH9JfSke+nkLkVVTfuWxm4/ENkBmIUsY244prlNqZtRgnBfqVHh7WybjBQpNyXYKSRMyq5ErEAgAiRHzVvZsohZLVxbiqYVl9jwD7Hnaq7w91bTGMkVYNxmEn14IT5uOXpLYxjxPEcVK0yr5hdRCXJbb3JYhZAj+HcVR62T70SyKIqC+sAuQT22HcxT/t/wQPkQaBa8mn8OaG3cW4HgnaPcD3H5xVXrtGbblW7d/cdjUfS6zeVJBHBBg1L1eve7jnBK94g/nFPaoSndnboBIvCCBIMg9x7D5/lWmfisbauFWDDkGRV5p+vhjDjH5BkTVMcklRPJBt2iF1RIaqxv9atuq3FO4IP0Iqpell2NHo4PXNq6NXNhWGjaSlooAKWiKK0DI2mtxwv+Efyp4Nv2X/D/ALVFFml8k0hqRLDW/Zf8P+1PDWvZf8P+1RBpzXVdGayzSSLtscAf4a0vhHxAqXrasQqBXmF5OO0xWWTp01P0HT8WBB4n+BFanTFaTVG6674hzYCzcYKBviYDHYzPPeI+KqTrXIguxHsWMfxqGFPuK6LPxTOTbMUUkdZpZ2rmCff91LqTjZZsxM4hBKuZBlg3YDbuJk77EUtjqiTobBtI3l3CQCLr/tECSjXGBmS2xB227cVy0Ki5fcXACLQOBZ8lLMDHmORBKtEDgAHmaTpTh3Ugu3rW1cumYUwVUQTuJaMgBBJkRVvqOrCzbezZRwvmY5sYZ3DMBdMoJyDEkzy22w9SQdy2Nki+Pp0/co+q606hFa2FxuD9hlWJyGOJEA22/VXU9jV34P8AC2kvLdbW3MGt4lS5W3IiS259UHb/AE3qk0msVXze4mKMrMvqyktAKIdmxyJ54FaXWdEfU3LbWEW4ArFh5imQ20XATsJGwj3pZyjF2dWPG5Y3un7FTa0nmuBpLZvKynJi0BQWxmOUkgxvMHsOJlzwbr2At2yq2olrc3AtwwD6mYyTO/YfWtb4a1K6FLyaz/8AdgQLaGJKlXSQAAQMT/1VEsf0hr9nuG1p7gtWRG58xoktJEbcDiY/fWQirjP8XshNxSeNvf8ABmtB4LsPat39eWKsqBLLG4otAsfvDg3J229j78M8XLYyt/Zns2DbtMptLiA20rKSDkR8TufirE6bVNoYQ4KVy5l9paCF22Uj0yeK858VdIbA6jKWFwq6nk9g4PBIIxI7Sp7wI4ckpclkrs6Jw41KDZYaC6uqCG4fSlwSJItlvSWAmcplQfoO1aPpnVxZ1CugJB+7dIwLqjShRCPwgqPT8CawfhrqyWlC3AYbPsW4HsNxOw78V6Foram06qbRzAa2zzOJBBVbg4HBid55kGmyPjNexz8m33t7/Hj+hV3+j6Z+n3GayG1E3nLrlkbjiLQQzuMoOG4HHNYBOp3VtFFdwS8OpmMuxg99h9CK9K8OdQ+4a3qSpcCBiIcIhYgMw4ZYWOYA5rM6bpP3926B6MmdVlSz5iQvqMqARuT2PzXW6q0EFKbqvwVPTtGqTcvl7jsCEtqxBbY+pm/EFEdvY1c2BfP3YtDHLLn0kQNy23IO0knbiryz4ecIL7lMAQjeYwVhnuAABx2ESTFWCdCa1cQXDIf1hiQPMBldgfpG8fvqM8jj0XxYlK05VW9/t9zNWVKn1CIOJ34b2+uxq2Ao61asTb8wsLeahihWQJMHH+1gzQdoJ+oqMTucZxk45btjO0nuYimXVnNq6JMURUUZe4/T/elyPx/5+daBINciaYXPxXNLm8H8qEDHtTGp9NNOTOdFKaStAWilooMM2LApwtV3ApQlIMc1tV1W3TgldFoMoEWpmk/EKjqKk6ZwCJMTxvyfihBRYsPj99ASouo6uiHHdm9lHHzvH86k6bU5rMEczkPb4552p7QvFj1tSQBuTsB3JPYUj9Ia7ft2LjXbYXNzBAKE4iMWBxJO89oY1qf6O+iDUakXnX02htPGZ3EexA/jTf6V+vsurRLZIFu0TdZUzIDGEB+CwA/6v1XKnx9L2Njau5dGU6N0i5Y1p0tkfdPdTzPNI3VC1zZmjcwBIHEx7nQeN+ok6gWbaB0zDelQ6kESWyHJBMn22qg6+LrXbV+xizJZALSjAXBDTiT944LsMQG3VeYit34TttctzqxcF0je0beICtMBty7lh6jIXkbDioQlcOT8/udHk8/8RCzpL2mbC3vcGaWwf6tWVmkndgQx9pnvWw6P1i0ut1Nm4PJVQuBS2LblDbhbyqfUQHEgNIi6Nqjdc8IWPvDcNpSwvCyD5mNkmE8wLmWmUgSVWe1VHQ+hW7c4BnuElRe2a4xjYKyfkMRvzNJ6eXLytUbLl34N51jr1nU2ktAYkOGBYi0AsxuBIOSzA23jik0Itj0p6g8zG5I9zPYHL9ay/T+n+iYmXw3keWe/mjm2STwwHBqbZ0zoilMwx5ydjjvuJJkjc7fEcU8Mzi3y/wAmPCpxtfnwWmg0t316dIAQt5DOYDZx6ODwZ5+m9YXxP0xrTi1dBlnzug2w2HYOrE4mQBJ95redPvXE0rXhbLjLErl9R3n0gif1rPt1HT9Qu4Fbouc+pScyuMkOhyAgHY7/AFp9VyS2xEpN1ejGaPwzbfUIuOeTIgYl1IkwT6TCnc9j9DWsvdNsW1QpcZrZa7YHlgGDaxmS2wnMyxMbTWaXRObvqcbFSFUFcfLZv2TvEgHf2FazV9FK9PsNaTK39paVgYgXLeJEQBGVtf8AFFEdKntl8mK/VWjLXeqAOuGnUBTcyuYk5h4JFy4N/SQ0bcH2kVQZLOOYtMhhs39JCkQRxvHccxxNajpWkF0PbxIaQCxLggr5hgkDc5NMk9iK49QvTYuWXtL9oclWzUqltVALxcAh2MqwiIG/tWqadmY+WNpJWLretDXeRbsWwLNt/Mcu3li8yiVTHkgbn3JkCn6u3dLgjdJlQHLEZS2KidtyT2qt1vWm0+ntW4KBW81XQ7u+IVQrKBAiR8D8qsLPimwLltTdzkDJgJORPqykeo/+u1UnVJwd2c+a82RvIun4JHmrc0+ptswUg5BTyHARkbDncqymBtVL0zqwuhiFKQeD3kAkj2kyY+aseqWLN1b1xLxBDYpcVgcQ0EMyj3jg7j4NZS3faypUgHiCDttt39xU1Pkq9tBx4u/fZqEeRIorIt1m6HABO44Zth3nb/zetP0/V+YvyOdiB+U1ptM7TSOsinEUkVgCWrk7Hkf+TTjXF0PI5FdUeR/GmTMGminEU00wrFmikorTKKrClw+ldcKcEqYxzVPpT4p6p9K5aoGO/wCQk/uoMd1o6FTiYjjb61Y9L6Il3TefcZGglSmXqBUk8dvcHfmqa6hwlTwCT/sAK6dL0twhhcDWxE+shHZh2Uc+537CmirdDNekuf8A+f8AtDpa0Z+8JLw6jdViSWO3fufpUjVdGuacuj3cnsy8BThvEgFW2AMHf543qx6Z0a5abzLN0ORbGZDhdmHd59lHadxVGvWEfMkZNJBmQFI2AMc943/Wsu0mFdpFhY8aPYt230JZR+Fhcxk3GtiQw4YZKHBj8Lmo3Ueks9nzfOdr7FVvZbWwzhoVGkSvpaSffaqXWBEU3ApLmFtg+pVaY/Cf13PapOvvsmJza4TsUxEPAy/CoH7SrzPIpOXgqsbq/Y0/SmB1tgsi+m2qSgxS2bVrFbhWdjtlAgSJ2rZjXrZZi/3fmXFxcySYMMFMbmCT8k/FYHw94qXTOt1kkoSSIAEQVaMeNiefbitI3ja3fvxaDetTIfIwoOQCkH0bE/H7q3iovkzPU1xS7H9bvWrt64RuqLbz2hgS5VYk7wvb5NXvSbdsO1uyrqPJR8gQCoOaZBjwxmdh2NeT6Do+ot321V25lbJZQ7Eqt5dwgMcD0giQJ7VqrPiBXQA3L1p4wXBFk2bkkZDh1nL2I5n3bDjg3cXoTNkn0/Aaa417W3b6v5RfG8jZDI2jkApB7bgEHnEVd6UtfVtoAI+8Te1xO9swRxHoPfis70joQa+pFzO2EHpDEZMuUT8Yn6fhAFaXT6L1kW1xGLbHYEGUY7DjmJmuj4pLL9C61ZD4SXy2/mPvdeB2mNy3bvpcC4i1cuJgVKCCqEKdpnzDsRMtWd0uhuhxcwdEICtK4zxufzAG432q76tf+ymzZUq2bqGDsJADIVM7bZL322+Kjvda8zy5cQQYJhQ/7PbHed9jtJ3rz5SlhjFSienGEM05yjLS/Qy/iTpFzT3UvFfS42I4UGTBA43k1oPBvWBcBssR5ZPmbmQDtsff3P61c9S0qXNGLawcVT71zJYe5PYFj9dzWB6x4ZLupV3tuohkmC6hwwKMCA22Q9wDG8Uyjw0NHJyXuWvW9TaGoAVyrZjLYG2+SkpckTziTxuI298z1q2zXne5qGc+arBVAtqcRgkEcjEnmD9eKu+p9aFlHRVm5fZSySCuW8SsSGAgAg7D4rMdL094l7l61KBmEg5MkccHt7n2ppYnjbQsZ48sU1+ROr6DzLaAtPqgjYnBuCAP2lIH7x3rHah/KYqB6lJ3PBHYgfT5PNaPXdVa295rY9VsrDRIDcZT2/FtPMD2rOLaLpPLWgCQTu1uf+3v8H4oxJxjRHIk5OjbeFfAmdgvcu+pwCiqmdvccG4G/FB4ANJ4p6L5VtYKFhFsrBJ2PBHdgCCPie6kVCHV72msHy3wV0X8B/FHpC58x8frxXXR6t/JIfndkz35JEz9eDVFXZBSbqzM63ThHQqMZEHeRlO+3tztVvodaSy+oHYziCBO3b3/AJ1y6dNxbpubhVAOUen0kSO+3x/rXN9PjhctMhD/ANkYKcAA5xIgcg0pV7NK13FMjuF/FjyPYx+tdJqBow2Cs07/AL/p+lILbLuY3P8AwjfkAgd43rLa7FpNaLA1T9V675DgBMv7RmAPiY5p2u64bbqmAkx6mMKZ9vj86z3VL8u2RJaTJPAg7RtsP96rGFiN0bTS6lbltXXhhP8AMfrTjUHpo8u0gM/hBPwTuf41MznisTBoWaKSaK0w4hKcENOinqlTNoYLdNvqQOJ/OKki3XHUdNS4QXWSvB3EfoaDTno0QpndvAQJFvGSAf2iw2HEj9KXX6uxd0x8vFbodUDElhBLMx5kmAADzufim3uhI4gEoN5xAEzsZ967J4btBBN1QVmA10K36TJFPGWqo3SRUafq162PJtu4ts4e4QQWYicQCJ9O5/I81YaPpHmMGQKDcOOSgFVgDLZB+LfmO9cf/iwgL2ArqZtnN2IQkAqVAPH4tjM1faC3OnYXrwtkkNhZsBVRlXCci4gkKpIggwPai4vTGip9llpfAtn7KX+0/eFmxSVM7wMtyQCeTIgciazV1bliAiL5l04i6B5oAngI34Pf8q0+n6XfXT5K2njEYF7oW6ywfVh8wDDEViLvU79q6FZBkSJJbEmQCNysKOPmZrZUl6VsIXe+i8u6EhJuANC4tkOTs2RHBb0wNoAJ965G+7hksgKzqFYJILAZZ5GST6A59t6i63rK3bSnzAksQUFt2Ax4OcerjsOx9qrtdef7Qq2z5kARcVComDIGaiR77dq5YRm6cmXnOPhG9TxZctWfI1S28YC5soLFf2d5g8D9Kh6Vg0tdaRJGfqLcAhTv8DeI2iNqz/TtNfvsVuqGOX4mGyqOGGR9QO2++8+1b7o3g8GxcuMQ7InmKokBhG/EHYUvqhfDydUHhnXJb1RFsG0NKWLQ1snNmchRsrLixaAoDRtuWJEbCY3hfxtaye0ABdumEa62MLkPSFYH2kSQd6wN9tS+s8hXxLtigyxCMTh6RzO8bb7816pY/oi032X7LcuK15RmXTa6jHclZ5WT+HuKtGKezm+IqTp9q9+ft9iH4j6LrX1C3CtuFxwu5FbYxYBEdZyW4zPzxvztUjSdRPlXbtxcfOuKXlH2JAYWxEkkHJYj5rPDrWt6dafSdSRrumuB7dm+DkUicSH79jg247cRXTzDesIXuuitNwFSVwe4clcYncKXPf3qskpNWSxz+XGSXT7L1fF9i5ZayEe0xuMz5LGaj8JE95bfuCu4iIdotTbuFUujNCYmYZZ3kR+ExuPp7VkLhKWzjBtj0lm3II7n2J3PO/ao/RddeOqFm2wGaOJYSFMZenuNgeD3rnrlK2tnVxjGHpevb7nfxXdsW3JNzN7bjFju2IIGLAbMcT2/dVf1vxGgRQoCG6TkwX0lcCswRJO4EHcRXK9pLCanEq142x5j3Sw7naBO/vH8TVi2rRrvmsLbBVWfNTJcsbqcH4W22x/Z/KquC+r2OXlL6Tn1Dptlen42gsNHmMXAZHBkEruXBg7mBx9Kh6Hw9bSytxM7jkAOMhBYEjAKRO4kd+aj6TUWnJt3MRiQQyu5UrEMTzyxHudjVsoW2gWzFxQJVhliZ9g+4qWWT8Ffh4xVqZC1miabVu6AAQPLVjwD61yjdiMuf1+OmgS0xyX1C2xGKQrBgIkBzEbipr3V1Vj7qfNtbQFkgEkMjiZHq4ieKznRiS7oWtgyJDGQ3wNqMU5NeohKK8DPtFq1cY2cvUQWViCQT7R2/lVpc6wt30tPoUYoykAACDiG/wCKRUPqOgtq2ZAzyGLK2M+5gdueRO9drWma6y4sAqgliZHp3O0d49/b3qk/V0bjbx9/+kDqrXQ64sqrGxAUgmSRMDg8UaHqj25F0I0E7fx3HBqz1WhS6MbzFMSOTsf+IH29iKqrWkCEKfUtx8SzHhQ0bkSNwSeQPoaI3WzJ1ejh1DW522Y+YnrXy7ZJMgSZyI3In99V+ksTcBumQdzlEsT234kg71e+KNSPMgCZRQDu2zSYBnvz+VVo0Z8k+mGOPI3MHaO/eNv5Vb/qTvZbHqOQ9JA2kR7bgc/Sjpt8hyCZB353muV2zYvj8SWSFB3kENx8QONh79qj2tIEZvLhmBgwSd9gYJ5FSboZRs0VFRLd9oEiDRT8kJRahKcFpaKQ0cFrratydwKWitGXZI1GnW2oY77xA4PsR/vFZXreqh2ugeiVUgGGBidu3Y/rRRTXxkqEnBSTTJthi9kMpOBIOxI9XyPfnepOgvKjh3Nw8bq8MBwQD9NqKK5Zt82fRfDwi8K8a8HAdeW8z2U8wDFvR5jDIjeA28DgT+gFS+kmy1yL9hwyxIa55wlhC8tB5O5HeiirR3Jnl5/StfY0fVvDv3DNbVUW0GYQFhiCv7Pbad/gVV6rqw8oPfP3qsUBMm5cDlfSXAj9T8UtFbVqjmbp2jS2riPaW4BBKKYIkrImOY2M8TTrGubJHQkQHS5vBa2xkHnfccfJooqeR0jphqR5V4qt46kP+NhcAEx6t9pn8t69J8Lf0gh8W1Vi4uotLJZbilLiwVBfuGjbvMTPaiimx9DfErbl9ix0tw9SR7FwKLTZM8GYHNuAQN8iDPxXkWvXUdL1T6e4/wB2SYj1KdjDhTxswkfNLRVJbZxpnI3mdfWxPBAnbce3Eyeas+i9Vtm8HJYNZcM0jYgSrEEb8EiiirZVUU0cfw0m8kkyD1O4uo1Fy6B6GJwU+3Zj9eY7TUK+mEosBXgEH3JgQYJHaiip9dHQ229h0vwzqA4uWSvoi4JjjJQJB2MkgEVdeI/FzNubai4ZJZcQvAE4gDf/AM3paKWUFKOxlJqVf0JfRekquiGrDNmSyXoZlZCVJR0I7FdiN+BI32zHUdCbN5WDFvMeVJ3LTB9XG5n99FFT8tFfCZpurW7NpSGOzDdYJgH+Iqp03WkxxSSBbe2JHyPUff296Sio4G3C2dHxPdUdW6owQrtMSpIBAgAEkEH44NcNc5ZFZ3yFwZKIiAACPzEjeiiumDqSRzuPKLM6jnHGNxx8Aerv9am6LWFsQQGxYEFphj3DRvEwdvYUUVZkktkg69XZhcUR6tgPTPEjee1TdD0xFIdCdx6Z5Udx8iiioNDz0TzaNFFFaT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0975" y="-1477963"/>
            <a:ext cx="511492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BQUEBQUFRUVFBQUFBUUFBQVFBQVFxUVFRUUFhQXHCYeFxkjGRQVHy8gIycpLC0sFR8xNTAqNSYrLCkBCQoKDgwOGg8PGiwlHyUsKSksKiopKSwsLCksKSwsLCwpKSwsLCksLSwsLCwsLC0sLCwpKSksLCksLCwpLCksKf/AABEIALcBEwMBIgACEQEDEQH/xAAbAAABBQEBAAAAAAAAAAAAAAAAAQIEBQYDB//EAD8QAAIBAwMCBQEFBAgGAwEAAAECEQADEgQhMQVBBhMiUWFxFCMygZFCobHRBzNScpKyweFic4LC8PEVJEMW/8QAGgEAAwEBAQEAAAAAAAAAAAAAAAIDAQQFBv/EAC0RAAICAgIBAgUDBAMAAAAAAAABAhEDIRIxQSJRBBMycZGBscFh0eHwI0Kh/9oADAMBAAIRAxEAPwDw2iiigAooooAK1/hj+o/6m/0rIVrfCx+4P99v4LWoWXRcU4CgCnAVpIUUUoFEUGBRSxSxWmCURTooiigEilililitASKIp0URQAyKSKfFJFADYpIp9IRQAykinkUkUAMpKfFBFFAc6SukU0isNOZFNYV0NMcVhogFLFKBRFBglApaKDQopaKAPOqKKKUuFFFFABWt8J/1Lf8AMP8AlWslWs8I/wBU/wDf/wC0VqFl0XgpwoApYrSIoopQKWK0wWkinAUoFaAgFLjUizo2bgVZaboRPNOoNiPJFFOErounPtWp0/QQO1S16R8VT5XuyTz+xjRo29qX7E3tW0/+K+KY3TY5gfWKPloX5zMcdE3tXFrJHatq/TKq3vWCSC6ggkEHYyOax40MsrM3FEVoT05H3Ug/Qg/wqNe6Ke1K4MosiZTFaSKmXdCw7VGZKRpodNM5xTYroRTSKw0ZTSK6RTSKKAZFMcV1imMKUZCAUU6KSKDBppIpxpKDQFLRFFBp5zRRRSlgooooAK1fg8/dv/fH+WspWp8HH0XP7y/wNahZdGip0UgpwFMQACngUAVc9H6KbhkjamjFvQspKKtlfY0bNwKuun+HSd2rT6PoqqOKn29OBxV0oo5pTlIq9L0YDtVha0AFS0SumFDmwUERhpxSm1UgClxpbG4lF4i13kadnEZbBZ7kmNh3MSfyrzXUalnJLkkn3M1feNup+ZqMMSotSu/LEmco7CIj4rOxUpyt0dGOCSJFjql1BCOwEEczAMTE8cCos06KSKS2UpI79P1ZtXFYdjuPcdwa9COkBEjgiQfjtXm0VrvBOpZs0ZyQoBVTuAJMke3baq4peCGaFqyxvaD4qr1nSQeBWpZaj3bE1Z0zmTaMJqdEVqKVrY6/RSKzup0JFRlGjphOyvIpkV3IphFIUORFMYV1IphG9KahCKSKdSVoDSKbFOIorDRKKdRQB5tRRRSlwooooAK1Hg07Xfqn8GrL1p/Bf/6/9H/dWoWfRpwKeBSKKt+i9INxgTxVFG2c0pKKtj+idGNxgSNq3Wj0gQACuei0gQQKlrV6pUjlbcnbOhpypQBXRVpR0hVWnRSgUVgwlLFIxAEkwBuSeAPcmsD4o8YG5NrTmLciXE5MR/Z9hP61jdDJNlJ4lk6u8Wn+saJEbDYflAFVkVL1PUblxVW45ZUEKDvFRqgzoitFn0zw3evoXUBUkDJtlO8Ej4Hc1A1elNt2RoJUxIMg/IPtR9obHHJsf7ORj3O3Fc6NBTsbFazpnT10lldTcaSy+hBsPUJAPdjH5VlYq50nWC1i5avEMgtegHkMCAgH0n9BTRaFmm0Xfh/xIb7lLigNBYEcQI9MfrvNXjCsR4b0zZPdUgeSMoPDAgyCe2wNa7p2tN5M8Cik+mTJYe8dt6tB2tnNkjT0LdtzUDV6SRVq4qO61Ql0YrW6XFqiEVpuraSRWcZahJUdcXaOJFcyN67MK5xvUxxpppp7CmGtMEpKWisGCiliitA80ooopC4UUUUAFabwV+K79E/iazNaXwSfXc/ur/mrULLo2mh0pdwo71v+n6MW0AFUPhbpv7Z/KtOBXXBUjzskrZ1t13UVxtipCChixOoWugFNFOpCo4rO3vtWDv8AjS7auutsK1tGKgXPxwDH4pk/vMczzW8U15P4hs211NwWixXIzkIhpOSj4BpJNopBJvZdeJ/FQv6e2tolS8m6vcYxCk9wSZ+YrJRTormt1yzC0ocqDz/aIlQF/aPeoyn5Z0Qh4Qxr8OFhiTvIGw55P5V1YwJNcNBqg5gtdacswiIMWgwPLjKMh/ttVba1/m5oxhSwxZgVxickbbnYHnafesvVjxg2y00l7NA0RMxvO0mPzqXe0rKFY8NOJ7GIn9JqR4P01q7CSjgAKfUYA4xB9PrIgggnmeai+K7T6S9gSMFI4GUhoKsJjt/lNHgONukMikim6bULcWVM9uCN/ia6xRdmNUaLwbqvU9orIYZcTxtv8Qa1zGvPOj9S8i7nEiCCJiQf/VWev8YO39UoQe5hif8AQVeE0ls5Z425aNRqLwUSxAHuSAP31XL1myzYi4s/MgH6E7Gsdq9U9wzcYse0nj6DtXK2kkD3PtP7qPm+wfJVbNzqbUisprrOLGtH0uwyoQ4IEjFSZx2gwfaeKres6fvTy2rEhp0UTCucb13YVyjeoFzm1MNdHplaA2kpaKDQopaKAPM6KU0lIXCiiigArWf0daY3NSyj+wP8wrJ1u/6H1nW3P+QT+j2/500PqRPI6gz2LS2MEAHau4pEFPC12HmDlqSgrii1ItikZSIty4FBZjAAJJPAA715v1zxG94sqsRaLSF4JgRJ7xtMVoPHPVsVFhTu3qf+72X8zv8Al81iIqM5eEdMI+WLbvss4swnmCRP1imRTopYqRajlccKCWMAU7V9Nwu+WG9Ia2969bW5cCAoHYtjsQo9RAHAAJEVY9J0RZmfAXPKV3NloZXChW/CYOY7KdvnuJD+KBpGvoVtiw91n8ptgqMW8xJAg7Hj4jvXPnnKMbgrfsXhCnUtHS70trqFNOvl3rKkMVAAwB/GjSJUrDggkkMPkjMdOsN9nF24jAEvbQ8h7wnfy5k7yJYHjvvE7w11Ei4vkMRbWUydGYYFYEYwBCy0AGJ42q5v9ZUWTZdBqCTCOki3gSJYd8gZAiO29ZUo6xQcv9/g2Djij/yOlvspdJYdbqLYtuFckfeRHmLIgNsvMExuPrXbqPQL/wBo8q6uQZAGUsFJUA4G3PIyMidjVz1nWN9mso05WmZRY7yB6HMb9wCZ3k/NUvW+sag27Zt/1g/Dgf6sOBsrEyT6px3G54qilKcHx0+qYTUYtVv7f3KbpWlZXuQ7NaJi2XBVjBIMqd17j8jzVlFQ+j2mSyouNuCfxHdQTIUz3H+tTqeyAyutpwAZEt2n8I+Y7n931psUkVtgNin2rhVgw5BBH5UBaSKAN5Zuh0DDhgCPzqD1OzKmuHhnUTbKn9k7fQ/7zVjfWRXXdo4muMjHXFrjHNTdZbhjUMioM6fBxeuddXrkawBpoFLRQARS0UVoHmVFLFEUhcSiliiKAErd/wBDx/8Avv8ANh/89s1hYrb/ANEqka/cEA2bgmDH7J5/Kmj2hMn0M9tU10BrghpXvYqTBMewJ78wBPztXWeYSFpNZrhats78KJ+p7AfJO1UOo8Y21BxDMwJEdtu+R/lWe6311tQw2KooELM792Pue1SlJIvCDIWr1LXHZ33ZiSf5D4HH5U2wFyGYYrO+JAaPiRE1wTUSzKASViTHpEgkS3APpO3NGsdkt5jCAVBLOo5nhSQW47VznZRN6hoDauMkzHeIMfIkwe1QbuowZQTjlwfSSTI2Ctse5PsBUK31dyTjbBA5OW0dj+ZqN1NgyLcckXF3xQFgQ2zL9I2pG0VjHyzY9B8Ptp2tXvNg3LkJONwurghh/ZRSkqPxGT27RvEADOU8shmJZi8Y485AxB2kb1UeG7sa23O3rBEzBIlvLHMbx+dbfrGjvWEDlwe9wxBtwApAMNChRHBI53rjyfERwZUpRT5Klfub8pZX517Ff01Tp7OWDMLTkWbZWFyAksXPCID8yWG/aol7XPkhs2hLSAsM+eR2bEQWBX3/ALI4qz1/XLQ0i+c9tLVuZQM7O88Zg7sZMgd/oazXSOv27moCWGcrbsKUcZAF5QMEDiRzx9e1XwZnjUqX6hkwSm0sjd0dusa+8dUpuAvdJtA/dva/CF/ZPqBkHfvue9P6j4rXRBmseWDdAX7MQXTCdiZ3UAY8QCeIrYl7erttMJcUhMiR6XwyAHvEgxz6qwH9JfSke+nkLkVVTfuWxm4/ENkBmIUsY244prlNqZtRgnBfqVHh7WybjBQpNyXYKSRMyq5ErEAgAiRHzVvZsohZLVxbiqYVl9jwD7Hnaq7w91bTGMkVYNxmEn14IT5uOXpLYxjxPEcVK0yr5hdRCXJbb3JYhZAj+HcVR62T70SyKIqC+sAuQT22HcxT/t/wQPkQaBa8mn8OaG3cW4HgnaPcD3H5xVXrtGbblW7d/cdjUfS6zeVJBHBBg1L1eve7jnBK94g/nFPaoSndnboBIvCCBIMg9x7D5/lWmfisbauFWDDkGRV5p+vhjDjH5BkTVMcklRPJBt2iF1RIaqxv9atuq3FO4IP0Iqpell2NHo4PXNq6NXNhWGjaSlooAKWiKK0DI2mtxwv+Efyp4Nv2X/D/ALVFFml8k0hqRLDW/Zf8P+1PDWvZf8P+1RBpzXVdGayzSSLtscAf4a0vhHxAqXrasQqBXmF5OO0xWWTp01P0HT8WBB4n+BFanTFaTVG6674hzYCzcYKBviYDHYzPPeI+KqTrXIguxHsWMfxqGFPuK6LPxTOTbMUUkdZpZ2rmCff91LqTjZZsxM4hBKuZBlg3YDbuJk77EUtjqiTobBtI3l3CQCLr/tECSjXGBmS2xB227cVy0Ki5fcXACLQOBZ8lLMDHmORBKtEDgAHmaTpTh3Ugu3rW1cumYUwVUQTuJaMgBBJkRVvqOrCzbezZRwvmY5sYZ3DMBdMoJyDEkzy22w9SQdy2Nki+Pp0/co+q606hFa2FxuD9hlWJyGOJEA22/VXU9jV34P8AC2kvLdbW3MGt4lS5W3IiS259UHb/AE3qk0msVXze4mKMrMvqyktAKIdmxyJ54FaXWdEfU3LbWEW4ArFh5imQ20XATsJGwj3pZyjF2dWPG5Y3un7FTa0nmuBpLZvKynJi0BQWxmOUkgxvMHsOJlzwbr2At2yq2olrc3AtwwD6mYyTO/YfWtb4a1K6FLyaz/8AdgQLaGJKlXSQAAQMT/1VEsf0hr9nuG1p7gtWRG58xoktJEbcDiY/fWQirjP8XshNxSeNvf8ABmtB4LsPat39eWKsqBLLG4otAsfvDg3J229j78M8XLYyt/Zns2DbtMptLiA20rKSDkR8TufirE6bVNoYQ4KVy5l9paCF22Uj0yeK858VdIbA6jKWFwq6nk9g4PBIIxI7Sp7wI4ckpclkrs6Jw41KDZYaC6uqCG4fSlwSJItlvSWAmcplQfoO1aPpnVxZ1CugJB+7dIwLqjShRCPwgqPT8CawfhrqyWlC3AYbPsW4HsNxOw78V6Foram06qbRzAa2zzOJBBVbg4HBid55kGmyPjNexz8m33t7/Hj+hV3+j6Z+n3GayG1E3nLrlkbjiLQQzuMoOG4HHNYBOp3VtFFdwS8OpmMuxg99h9CK9K8OdQ+4a3qSpcCBiIcIhYgMw4ZYWOYA5rM6bpP3926B6MmdVlSz5iQvqMqARuT2PzXW6q0EFKbqvwVPTtGqTcvl7jsCEtqxBbY+pm/EFEdvY1c2BfP3YtDHLLn0kQNy23IO0knbiryz4ecIL7lMAQjeYwVhnuAABx2ESTFWCdCa1cQXDIf1hiQPMBldgfpG8fvqM8jj0XxYlK05VW9/t9zNWVKn1CIOJ34b2+uxq2Ao61asTb8wsLeahihWQJMHH+1gzQdoJ+oqMTucZxk45btjO0nuYimXVnNq6JMURUUZe4/T/elyPx/5+daBINciaYXPxXNLm8H8qEDHtTGp9NNOTOdFKaStAWilooMM2LApwtV3ApQlIMc1tV1W3TgldFoMoEWpmk/EKjqKk6ZwCJMTxvyfihBRYsPj99ASouo6uiHHdm9lHHzvH86k6bU5rMEczkPb4552p7QvFj1tSQBuTsB3JPYUj9Ia7ft2LjXbYXNzBAKE4iMWBxJO89oY1qf6O+iDUakXnX02htPGZ3EexA/jTf6V+vsurRLZIFu0TdZUzIDGEB+CwA/6v1XKnx9L2Njau5dGU6N0i5Y1p0tkfdPdTzPNI3VC1zZmjcwBIHEx7nQeN+ok6gWbaB0zDelQ6kESWyHJBMn22qg6+LrXbV+xizJZALSjAXBDTiT944LsMQG3VeYit34TttctzqxcF0je0beICtMBty7lh6jIXkbDioQlcOT8/udHk8/8RCzpL2mbC3vcGaWwf6tWVmkndgQx9pnvWw6P1i0ut1Nm4PJVQuBS2LblDbhbyqfUQHEgNIi6Nqjdc8IWPvDcNpSwvCyD5mNkmE8wLmWmUgSVWe1VHQ+hW7c4BnuElRe2a4xjYKyfkMRvzNJ6eXLytUbLl34N51jr1nU2ktAYkOGBYi0AsxuBIOSzA23jik0Itj0p6g8zG5I9zPYHL9ay/T+n+iYmXw3keWe/mjm2STwwHBqbZ0zoilMwx5ydjjvuJJkjc7fEcU8Mzi3y/wAmPCpxtfnwWmg0t316dIAQt5DOYDZx6ODwZ5+m9YXxP0xrTi1dBlnzug2w2HYOrE4mQBJ95redPvXE0rXhbLjLErl9R3n0gif1rPt1HT9Qu4Fbouc+pScyuMkOhyAgHY7/AFp9VyS2xEpN1ejGaPwzbfUIuOeTIgYl1IkwT6TCnc9j9DWsvdNsW1QpcZrZa7YHlgGDaxmS2wnMyxMbTWaXRObvqcbFSFUFcfLZv2TvEgHf2FazV9FK9PsNaTK39paVgYgXLeJEQBGVtf8AFFEdKntl8mK/VWjLXeqAOuGnUBTcyuYk5h4JFy4N/SQ0bcH2kVQZLOOYtMhhs39JCkQRxvHccxxNajpWkF0PbxIaQCxLggr5hgkDc5NMk9iK49QvTYuWXtL9oclWzUqltVALxcAh2MqwiIG/tWqadmY+WNpJWLretDXeRbsWwLNt/Mcu3li8yiVTHkgbn3JkCn6u3dLgjdJlQHLEZS2KidtyT2qt1vWm0+ntW4KBW81XQ7u+IVQrKBAiR8D8qsLPimwLltTdzkDJgJORPqykeo/+u1UnVJwd2c+a82RvIun4JHmrc0+ptswUg5BTyHARkbDncqymBtVL0zqwuhiFKQeD3kAkj2kyY+aseqWLN1b1xLxBDYpcVgcQ0EMyj3jg7j4NZS3faypUgHiCDttt39xU1Pkq9tBx4u/fZqEeRIorIt1m6HABO44Zth3nb/zetP0/V+YvyOdiB+U1ptM7TSOsinEUkVgCWrk7Hkf+TTjXF0PI5FdUeR/GmTMGminEU00wrFmikorTKKrClw+ldcKcEqYxzVPpT4p6p9K5aoGO/wCQk/uoMd1o6FTiYjjb61Y9L6Il3TefcZGglSmXqBUk8dvcHfmqa6hwlTwCT/sAK6dL0twhhcDWxE+shHZh2Uc+537CmirdDNekuf8A+f8AtDpa0Z+8JLw6jdViSWO3fufpUjVdGuacuj3cnsy8BThvEgFW2AMHf543qx6Z0a5abzLN0ORbGZDhdmHd59lHadxVGvWEfMkZNJBmQFI2AMc943/Wsu0mFdpFhY8aPYt230JZR+Fhcxk3GtiQw4YZKHBj8Lmo3Ueks9nzfOdr7FVvZbWwzhoVGkSvpaSffaqXWBEU3ApLmFtg+pVaY/Cf13PapOvvsmJza4TsUxEPAy/CoH7SrzPIpOXgqsbq/Y0/SmB1tgsi+m2qSgxS2bVrFbhWdjtlAgSJ2rZjXrZZi/3fmXFxcySYMMFMbmCT8k/FYHw94qXTOt1kkoSSIAEQVaMeNiefbitI3ja3fvxaDetTIfIwoOQCkH0bE/H7q3iovkzPU1xS7H9bvWrt64RuqLbz2hgS5VYk7wvb5NXvSbdsO1uyrqPJR8gQCoOaZBjwxmdh2NeT6Do+ot321V25lbJZQ7Eqt5dwgMcD0giQJ7VqrPiBXQA3L1p4wXBFk2bkkZDh1nL2I5n3bDjg3cXoTNkn0/Aaa417W3b6v5RfG8jZDI2jkApB7bgEHnEVd6UtfVtoAI+8Te1xO9swRxHoPfis70joQa+pFzO2EHpDEZMuUT8Yn6fhAFaXT6L1kW1xGLbHYEGUY7DjmJmuj4pLL9C61ZD4SXy2/mPvdeB2mNy3bvpcC4i1cuJgVKCCqEKdpnzDsRMtWd0uhuhxcwdEICtK4zxufzAG432q76tf+ymzZUq2bqGDsJADIVM7bZL322+Kjvda8zy5cQQYJhQ/7PbHed9jtJ3rz5SlhjFSienGEM05yjLS/Qy/iTpFzT3UvFfS42I4UGTBA43k1oPBvWBcBssR5ZPmbmQDtsff3P61c9S0qXNGLawcVT71zJYe5PYFj9dzWB6x4ZLupV3tuohkmC6hwwKMCA22Q9wDG8Uyjw0NHJyXuWvW9TaGoAVyrZjLYG2+SkpckTziTxuI298z1q2zXne5qGc+arBVAtqcRgkEcjEnmD9eKu+p9aFlHRVm5fZSySCuW8SsSGAgAg7D4rMdL094l7l61KBmEg5MkccHt7n2ppYnjbQsZ48sU1+ROr6DzLaAtPqgjYnBuCAP2lIH7x3rHah/KYqB6lJ3PBHYgfT5PNaPXdVa295rY9VsrDRIDcZT2/FtPMD2rOLaLpPLWgCQTu1uf+3v8H4oxJxjRHIk5OjbeFfAmdgvcu+pwCiqmdvccG4G/FB4ANJ4p6L5VtYKFhFsrBJ2PBHdgCCPie6kVCHV72msHy3wV0X8B/FHpC58x8frxXXR6t/JIfndkz35JEz9eDVFXZBSbqzM63ThHQqMZEHeRlO+3tztVvodaSy+oHYziCBO3b3/AJ1y6dNxbpubhVAOUen0kSO+3x/rXN9PjhctMhD/ANkYKcAA5xIgcg0pV7NK13FMjuF/FjyPYx+tdJqBow2Cs07/AL/p+lILbLuY3P8AwjfkAgd43rLa7FpNaLA1T9V675DgBMv7RmAPiY5p2u64bbqmAkx6mMKZ9vj86z3VL8u2RJaTJPAg7RtsP96rGFiN0bTS6lbltXXhhP8AMfrTjUHpo8u0gM/hBPwTuf41MznisTBoWaKSaK0w4hKcENOinqlTNoYLdNvqQOJ/OKki3XHUdNS4QXWSvB3EfoaDTno0QpndvAQJFvGSAf2iw2HEj9KXX6uxd0x8vFbodUDElhBLMx5kmAADzufim3uhI4gEoN5xAEzsZ967J4btBBN1QVmA10K36TJFPGWqo3SRUafq162PJtu4ts4e4QQWYicQCJ9O5/I81YaPpHmMGQKDcOOSgFVgDLZB+LfmO9cf/iwgL2ArqZtnN2IQkAqVAPH4tjM1faC3OnYXrwtkkNhZsBVRlXCci4gkKpIggwPai4vTGip9llpfAtn7KX+0/eFmxSVM7wMtyQCeTIgciazV1bliAiL5l04i6B5oAngI34Pf8q0+n6XfXT5K2njEYF7oW6ywfVh8wDDEViLvU79q6FZBkSJJbEmQCNysKOPmZrZUl6VsIXe+i8u6EhJuANC4tkOTs2RHBb0wNoAJ965G+7hksgKzqFYJILAZZ5GST6A59t6i63rK3bSnzAksQUFt2Ax4OcerjsOx9qrtdef7Qq2z5kARcVComDIGaiR77dq5YRm6cmXnOPhG9TxZctWfI1S28YC5soLFf2d5g8D9Kh6Vg0tdaRJGfqLcAhTv8DeI2iNqz/TtNfvsVuqGOX4mGyqOGGR9QO2++8+1b7o3g8GxcuMQ7InmKokBhG/EHYUvqhfDydUHhnXJb1RFsG0NKWLQ1snNmchRsrLixaAoDRtuWJEbCY3hfxtaye0ABdumEa62MLkPSFYH2kSQd6wN9tS+s8hXxLtigyxCMTh6RzO8bb7816pY/oi032X7LcuK15RmXTa6jHclZ5WT+HuKtGKezm+IqTp9q9+ft9iH4j6LrX1C3CtuFxwu5FbYxYBEdZyW4zPzxvztUjSdRPlXbtxcfOuKXlH2JAYWxEkkHJYj5rPDrWt6dafSdSRrumuB7dm+DkUicSH79jg247cRXTzDesIXuuitNwFSVwe4clcYncKXPf3qskpNWSxz+XGSXT7L1fF9i5ZayEe0xuMz5LGaj8JE95bfuCu4iIdotTbuFUujNCYmYZZ3kR+ExuPp7VkLhKWzjBtj0lm3II7n2J3PO/ao/RddeOqFm2wGaOJYSFMZenuNgeD3rnrlK2tnVxjGHpevb7nfxXdsW3JNzN7bjFju2IIGLAbMcT2/dVf1vxGgRQoCG6TkwX0lcCswRJO4EHcRXK9pLCanEq142x5j3Sw7naBO/vH8TVi2rRrvmsLbBVWfNTJcsbqcH4W22x/Z/KquC+r2OXlL6Tn1Dptlen42gsNHmMXAZHBkEruXBg7mBx9Kh6Hw9bSytxM7jkAOMhBYEjAKRO4kd+aj6TUWnJt3MRiQQyu5UrEMTzyxHudjVsoW2gWzFxQJVhliZ9g+4qWWT8Ffh4xVqZC1miabVu6AAQPLVjwD61yjdiMuf1+OmgS0xyX1C2xGKQrBgIkBzEbipr3V1Vj7qfNtbQFkgEkMjiZHq4ieKznRiS7oWtgyJDGQ3wNqMU5NeohKK8DPtFq1cY2cvUQWViCQT7R2/lVpc6wt30tPoUYoykAACDiG/wCKRUPqOgtq2ZAzyGLK2M+5gdueRO9drWma6y4sAqgliZHp3O0d49/b3qk/V0bjbx9/+kDqrXQ64sqrGxAUgmSRMDg8UaHqj25F0I0E7fx3HBqz1WhS6MbzFMSOTsf+IH29iKqrWkCEKfUtx8SzHhQ0bkSNwSeQPoaI3WzJ1ejh1DW522Y+YnrXy7ZJMgSZyI3In99V+ksTcBumQdzlEsT234kg71e+KNSPMgCZRQDu2zSYBnvz+VVo0Z8k+mGOPI3MHaO/eNv5Vb/qTvZbHqOQ9JA2kR7bgc/Sjpt8hyCZB353muV2zYvj8SWSFB3kENx8QONh79qj2tIEZvLhmBgwSd9gYJ5FSboZRs0VFRLd9oEiDRT8kJRahKcFpaKQ0cFrratydwKWitGXZI1GnW2oY77xA4PsR/vFZXreqh2ugeiVUgGGBidu3Y/rRRTXxkqEnBSTTJthi9kMpOBIOxI9XyPfnepOgvKjh3Nw8bq8MBwQD9NqKK5Zt82fRfDwi8K8a8HAdeW8z2U8wDFvR5jDIjeA28DgT+gFS+kmy1yL9hwyxIa55wlhC8tB5O5HeiirR3Jnl5/StfY0fVvDv3DNbVUW0GYQFhiCv7Pbad/gVV6rqw8oPfP3qsUBMm5cDlfSXAj9T8UtFbVqjmbp2jS2riPaW4BBKKYIkrImOY2M8TTrGubJHQkQHS5vBa2xkHnfccfJooqeR0jphqR5V4qt46kP+NhcAEx6t9pn8t69J8Lf0gh8W1Vi4uotLJZbilLiwVBfuGjbvMTPaiimx9DfErbl9ix0tw9SR7FwKLTZM8GYHNuAQN8iDPxXkWvXUdL1T6e4/wB2SYj1KdjDhTxswkfNLRVJbZxpnI3mdfWxPBAnbce3Eyeas+i9Vtm8HJYNZcM0jYgSrEEb8EiiirZVUU0cfw0m8kkyD1O4uo1Fy6B6GJwU+3Zj9eY7TUK+mEosBXgEH3JgQYJHaiip9dHQ229h0vwzqA4uWSvoi4JjjJQJB2MkgEVdeI/FzNubai4ZJZcQvAE4gDf/AM3paKWUFKOxlJqVf0JfRekquiGrDNmSyXoZlZCVJR0I7FdiN+BI32zHUdCbN5WDFvMeVJ3LTB9XG5n99FFT8tFfCZpurW7NpSGOzDdYJgH+Iqp03WkxxSSBbe2JHyPUff296Sio4G3C2dHxPdUdW6owQrtMSpIBAgAEkEH44NcNc5ZFZ3yFwZKIiAACPzEjeiiumDqSRzuPKLM6jnHGNxx8Aerv9am6LWFsQQGxYEFphj3DRvEwdvYUUVZkktkg69XZhcUR6tgPTPEjee1TdD0xFIdCdx6Z5Udx8iiioNDz0TzaNFFFaT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33375" y="-1325563"/>
            <a:ext cx="511492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4" name="Picture 8" descr="Dir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9233"/>
            <a:ext cx="4431845" cy="543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889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s://encrypted-tbn2.gstatic.com/images?q=tbn:ANd9GcQ7rNtjTXtY0T46Kzqhv-qZ1jtuKJf24ebV_5gZXGgobrwwH9-I4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800"/>
            <a:ext cx="3771900" cy="580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60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geeksdoingstuff.com/wp-content/uploads/2013/07/superhero-mashup-4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762000"/>
            <a:ext cx="360045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671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hISERUUExMUFBUWGBYZFxgYGBUVGBgUFxQVFRgXGBcXHCYeHRokGRQYHy8gIycpLCwsFR4xNTAqNSYrLCkBCQoKDgwOGg8PGiokHyQsLCwsLCwsLCksLCksLCwsLCwsLCwsLCksLCwsKSwsLCwsLCwpLCwsKSwsLCwsLCwpLP/AABEIANEA8QMBIgACEQEDEQH/xAAbAAABBQEBAAAAAAAAAAAAAAAEAQIDBQYAB//EAEAQAAEDAgMGAwYDBwQBBQEAAAEAAhEDIQQSMQVBUWFxkSKBoQYTMrHB8BRC0SNSYnKC4fEVkqLCskNzg9LiJP/EABkBAAMBAQEAAAAAAAAAAAAAAAECAwAEBf/EACwRAAICAQQBAwQBBAMAAAAAAAABAhEDEiExQRMEUWEiMnGx8GKRoeEFFFL/2gAMAwEAAhEDEQA/ALCjManuU/IeJ7lOoMsEQ2ivTPN1UDNpk73dyne4PE9yrCnhk84dMmibyFcKR4nuVLTonSXdyjqeBJuUSzDAckjabM8jBGYcxEk+ZUrMFzPcqcuAUZc48giLqYj6bW6uPSTKFqy/iB1M+aLZg+KeWtCaxbSAm0o3nuU6OZ7lPqPUUncFORaL9xxMak9yoKlUnQmOpTjT4pPdqen3LakQlvM9ymlp4nuUQKaX3StFEpTAzSPE9ynMonie5RYpKVlIKmkk5gwpHie5U7KDt5PSSihSgTF1YvpsYwFnjLvzcP78krklsDdlf7iB4ieklDVHTvPcoqrTJuVF7pFioFNPme5THNPE9yjm4Ylc/Bka2S2MVppnie5Ub6Z4nuVZOpBQPoI2FMANPme5Tch4nuUU6mkyJZFFIGynie5THtPE9yjPdpr2KdDaysl3F3crkRlXI0bWWVGkICKps5JKNKyJa1Jqsi2MhS4N7Af2gPI7h1C4U09tEIumqJaqdj8ZjWz4Yg6HchS+UZSwuaQIHGfu6bi8DkbmkDl+i0ZQj9Nj/VLetgdoRlDCSJkIV9IgTuSMeR56oyk1wBJPkJrVwbEg9P7Id3ROpgKeqxo0dPotqrYNWBGmkyrsXiW0xLvIbz0VY7a5OjQOslRyZUuWdePFJq0g56jqPDQSSABqUKNoy0kwANTcIPE41xcwsEmMwn8gdYOM/msSN/RQyerhCNrdlY+mnKVPgszUfqKNUtiZy5RHGXQoxtJoMPa9h/iEKhr067ySHucRYy7LfcLjpqm4XalSYqhzmgwQ4XBm9yI138lxr/k80X9UVR1f9DG9k9zWMgiQZCmZSsqIVzQc105qVTQ/Mff1V9RM6aL1/T+rjnhqieXn9PLDKmTsqCIITmMjRcKclShispLg52nQ00ZEwo/dqeq9xAbNgmNpk2C0X/62BL+k7CYVz3eExG9S/wCkknxECfPf6KSjj2saGze82MHz4qWri8syNYiN83PzXDky5Nb08HZjxx078kdPZ1IlxiQLRJ1580JjnNBiB0RtPE5W6XOtwP8AKrMXh8zi4OzAm3+UsZyu2/wZwVUV+IoQog1Hvp5hzT6DIHNdXlpWc9b0APowFGaas6olQGkEiy6t2NVbFZ+GXI2FybyiBFCmimtSMpqSFyRkWkhAEqVNLlVSJaBa9Ea6hLTwBjNDbXg353UTZJgTPJNxeJFNnjtwHHoPsIp/IyhuJXqONiVESN5VVX2s91mjKONp/sgKrzNyT5lc8vUro7I+kk1uzUN2jSYDOUnjMkeQQNXbrQDlaT1sqSwUVSrJ0P0Upepk+Doh6SK5JsRinPdLiJ7eQUDqiTJzXPIA5eY/uudyOpKlQNjap92Gz8b2g9CRPojdouc8VA0loDpOU5ZazDsyDpMm/NBYmoHOoT++bDgGuIUu2i1ry0Ehrqhgay0Na2/KC4SuLO7orjRDVpvdjWy7Kym0lwBjNAcQI321/lT8Pt51SadVweTSbVEAAAOyEtHRriOoBQgpZ9omoS8+7BHhaS0y57Dm4eEnsFVbHeTiakiMuHe2IiAHNAkKdt7/AAM1+zV7Of77CPYZ8Ljl7wfl6K79lMSX0oOrDB+n3yVN7MtPuHm0OzzcCIeS2OZ+SN9kakV6rOIDh5R/ddfoJ+LK10zm9ZDXjv2NZTaubqU9oSQvdjK3Z4klSoa4KXBts+27XpKjcEfgqkNAiBe+6ZU803VIOGKvczVVxzTqicRjHuILhEaAI/aOBEyOvBCUaU2CRu9y9pKh4xLXAZhI32uoatbxZcoDQbRvHGUgeA6Lnysu/CucZm3IR8ytGPZOUq2HVSAYAkDeoyU5wg6pAVQi3ZG56b7wKWAVG+gENgoHzBKmfhua5Gkay1ZolzJjBKNZh4gmFzXRdRbBMpKX8PxzeQKlOKcZygADedeyhLyd62ph0R4Ia+ObQaSJLnCAD8+izlQlziXuknUp+OxmdxM2GnRBGteVzZZ6md+HHpQTVgIVz+CYXm86KB1axMlR4OgkNXXl93SOBsSTu3ADTSTM9lEHctY77h8/XoWVcTGvwyQeUAEu6bjGkarfkISI1AJPFMPP+yhbVMWIjvPT9VHXBjXd5noPqjYSGtV8dP8An87tdPorWq8ZnzcsFcDeA8spC3E5S5UlWz6R3Bzu5Y4A90XTeC9+tqriDIa2cjWxcGfDB3arjy/fXwVjwE43bVTB0qjqRE/iQHEiZZkZE8rzHNS7SYxuMxBgAluWRHwWdHP4gPIcFVbdpF1FwdrVqNJj4WQ3KJM8BOgvZTvqirXLyYBZmt/DTaY6GIU1apGfLZc+zFM/hQcuY3uXQGkkboO5Lsau1u0AIubTe8gjTqV3svhXHDPIe6xsMxDRYSYANz0QLKZZjcO+Rd7Rv/eCfDKsiYuWN42j0YKakwG3bqme7PApdDwXuqVcHg1ezEq0SF1KoRFzHCYRQdn67xx5jmh3U06mpLc2jSPrs1EyDv4HQ+RQjmOaIAUoJCXOtwqA9wc0+OvFRuJFlPUbOijrEnhZAFMgLN+9I1ikypCE1itAuIqRaE19eGyddyJco6jQRcStqQNLK/8AFngFyI/DN4JE+uHsLpZcYaloQiatxrcXCDoVSFOXh2hXAemktNAJflcSRMoXaWLApOI327mPlKsqwss37QVsuVo3yT8h9VpS9zQgrKms+Aoc+5LWdIF0M6qfK/33UGdqHve7SyHbJu4zE6b/AL0+78+qddfvd2UfvbD71+/VI2MTudbWLHoJ1PW0dJ43dXdaOnHQcfvhxtD7ybW3+o/Qx/kpxIsT0gfepJ16cEDAWBblqOpucBlALALjIYBA4lrpEbgW8LH1r6a6dByQG0cEXQZh4u1wsWnQRNg2+m/Nv0TNnbTl3uqoLakeF14qEC8E6O3x/hUW5uCbFWNL/wB2n/5CVZbQw+apDiSDUqk8c2SnB/8AHsqbbtaGg/uvaexlXVRxNVhEuu823zSovHo09lxZ/uKQ4AztJ7WsmnIcDAABJZJE3buDXGOEBStw7Wl9Rpz0XU6mWpwcabxlcLFpnLAPdMrYJ7jTYwf+g8ucJgAU6jQeubLzghcdr0RTbUpFwqvyMLAP2bYs7MNHSbQVPoPJcez/ALsYVwN3kmB01I1+SCxBitRcQfC9pJndKIweKPuHOawU2OPxxLMxEkTdzB1GWd40Q+N2fiKha5rHVG2uzK8DnLSp4/vsaX20eqsN098HUqnw23GBjWlr31crZptaS4Oyic1rCd6bQdiXVC57Q1hENbLSQeNrzxnh5D2FkTlSPHljdWyydSG4rmOzSDru58QmxAvMoUgneV0WJGN8hzaYI+H6f4UFejF7jqoxiKsxEndIn1XOr1G/EABwi3mipNGeNdEZdxSFydiqlO2UjxD4ZBgqPcAspdiuA6E11M8EuVNk8SmUkyTgx2HwwdMyITX4PgZUby794pKb3D9UKd2NtQ38I5cpMx4/JchuLSHmiQPDdIdlOcAfeQTw07yntxDY1SUsdTGh13SpW0dyhG9wqrTAi3JYj2sIbiIExkab8xK2RxrTvWI9tazTXa5pmWAebSfoQllwPBVIrDVhqCdioBtbS/r5qQm0lVDqzs8HQiY4X9ZUOToug33toOm7vGiV9S5PH6DdytKGpYkb41+/JI3Ew7ipWMgtoHp6gmPvmU12K0nSG+rSfmPRA/iN86ndu3/NQvxgm+6Pr+pTc8AujQ4cZ7njfiTw7khQ7Spsc0hwBBEX0A3cxB5i6F2BtEE5NTNrQb8eQJ9UbXOsDTfpflvnoqRBZi9p7Uqvb7pz8zWkyY8ToNsx3x/lbX2X2iyrRYS9rXU8rnZj8TWtLHAfxTFuBWT2hQ/ayRHmDz6qsfVyvdlPhnTcp5IeSNGUtLNzS25iagqUKbopzY+EQCLy9xsBfRpVbVFNtSlRpnNku54EZiMzp6TpyAWd/wBUcBGg5IvYdcuqG0ANceZMRc+al42kPrtnp+znubgGWMECJgA7rbz1Wbr08jpYC0zfK4gHqNFf4t7G4SkyHOkNgOc2bDVoG4c1TYxoGjQI4Lixds6ZHpvsviAcKyAB8QdYCSHHWNbEKwZX8UkLL+yO0G+6cwm7XSOjmiPVpVy/aDQNbr2YQTj+TyJupFo64kCQm+AC0T96KoO1JbAv3hDvxROgA7p9Onky34NA7ENbq4KqxdYVHBoqNibjQjnex6IAU1xYltVTsrGFO0DbTwoa/wADg6141Bmxtz+aI2ftkEBtWx3O4/zcDzUVeiNRqB3QbmB0kWO8fVdMNLikQy3dmlLEopSs5hcVUpmxkcDcK4wu0c2oj5ITxyjuTi0+SepThR5UlXEKJ1ZIroLSHJUJ+JXLbg2C6bKo0oUh1dPyam1vxMQKVAjhf6lFtrSBzSuxAAlxAHNcmuujt8afZm62y8TMlmv7pbHzWZ9oG1G1Ic34AAeTnjMBbflbPmvS6mMa1heSC0CZBlYv2l2a/wDAuquH7Q1vfPGkB/7MN/pYWCORVPK5bCrEouzN03y3t/dUW1aoY/N0VswwARp9dT81mtvVpe48I73J+iSnZRhTK2bS4PzAUNeoQOm9G7Y9isZhC0hjqrHAEOpNe8AkTDgBLTff5KmG0HbxKCSe6NdCuruUNWu46/RI6uSZUZMptjWi19mXH8S2N7X+jCeHELX07TNuX66rJeygH4gEkCGvieMbud1tDSHAevTVEKMdtdvjB0N+UjobnqVU4VgLiDpx4c/vgr/2na6WxEXsBER/YLOAIAZ1aJMaSY6SY9FceyuFzOef5Wj+oyfkqUtXofsB7PkuY11sxzu5N3enzSZHUGGHKNDt5rm0qTQLCDcG9osqLGnw/wCf0Wy9p8PSd4WtJLfzOqSIHBoMrLYnDENvbuvPxxq0dTlY7YD8zwySCQR1IvHYFamjs9o1lx53WEwVcsqgjcQR1C3v+ot92HNGYugNbvLjuXoYszUdJyZcf1WGU6adCptr1atKM1UZjq1stA4xvMG0oGn7Tua0kuD8t73PcXSedSlVhUGlZpTKa5B4Lape2X0n0+ZE25iJHmENjNs2IbYbiLkj5BWi+hLLMtQjsOJiOYI9VTUtuvBu7+nW3noh8Z7Vhj4cdL9OatF0Tkky+DQDBkcCdP7KQyFTYP2opus649R33K1ZiBGZpzsPPQ+enRWjkvgi4jjVKjq4gwpWtDrjso6lEqilF8knCSAPxR5pFJ7s8Eqb6CdMgb7QF7g/QgQNbTBMDoB6pW7WzOguJdExaY4xwWfwBhjSSLiSdwmIHYhT16OaXio2nlAAcQZIkGY3AkC1zAB0K8bbns9tKti6ILng5/AIOXSXAzfiNLHhzKNxuLdWpVKTi0h7XNM8xY25wbcFVvLssBsPM5R5wHE8Ig+lypqTPCJIcd5GhI1t1VPwI0uzIZy0ZTbLIIvYjdfWOKpWYI1cVTYTIe9oJ/hmXf8AEFajbOFIrEj80G5MTHpcHuVXbPZGLpO4PjuCPqqCdnpVPbNQG2WZ4LwyvR8R6n5r2B9SAvN8VS8Vhv8AqkVVsCSrkT2Y9n24iq5tTMGtbJiAZmBqD9hapvsBhBr7x3V8fIBd7GYcCnUfGrgB5Cf+y0BdKzYFGyuw/s3hmWbRYP4tXeTjJB5oEUH03OY6+W08RFj0iCrXD7RY4FpezO0uaRIBOVxbOXW4g+aH2mJLXG1iJ6XHzKMZIaKaZltuski9/pvRftP7JU6FGk6iHEl4a6SL5m+GNALj1S7Tw+YB3Dj/AG3rU7cwoq4Z7eLZHVsOHySzk1SQWuzD7K9m2scH17nUNAkefH5Ld7M2rSpT7unXLj+Yhl/+WixGCwrwLPfHDM6O0rX7FYMpkSbaypTxye8mUjOL2SJ8ft6vE+4qOHJzJ9SqqltWpVJjDVRNiTk+crRsASRGiRKKKaXRl6uAMz7up5ZD/wBkVszabqD2vyOdlOjg0C4jc7XvorPaVTLScconRsE6nQxxH0WfxLsoAOsSSbpJNR2FqwjG433tZ1SoC5uuWdSfgp20E68geKf7MYYYjFgloGUgCGtZMjNMN3AaTcTyVNiq5ho6n/5HN08mljf6ijPZPa3uary0AkOa8D95oJa4DnBnySXUQdlticYXl75ALXkOkFwZTjwnKCIBd4c14hV7MSTudBI8DrEO/hqE5XjeD0BV9i9lsxE1sO7ITJBGrZuWkbxxCon08pNN7AwvjMLik8CSfhuybzlTJ1uhHvswTGUXMOZsloEukEPZ/MCNP4tFn9skuyv3Dwk9bt/7LVYfZ9RjxlD5sGk+IRIBa+oPAWZZMmCCBbWcxtp9Jr67KbpBe4AZbWdIgzoCuiE9WxCca4ARiCLgo/Y3tLUov1lp1BVWdFC4XVIyadok0eyUMS1wa+JDgCCNYN1YAW1WW9lKh/B0pv8AF2zuhXbcYQOIXY1rSYsW4kkpEL/qB4fNKk8chtSMUdoU6eRry5xLJ8Q8PATAsIDtL31Vp7mm4h7/ABtgnMXHIWwB4WaETNo3CCdFlcdRktAggMDRF4BmGnmL26Kx2TVFI5HGW/kbcw/cQJuSY7yvOtHoM0lPGNvnIBcJDTIIpx4QTPC8C8lOxj4oPt+V7uhu49j8lRYvD1KtVoB+FgJIJGSHPAExJMAiNDuiAUeahNHL8RLXAGSAG5XBtjxJAvrJ4JlI2gXGUiBTG/I2eu/1KEoUorMMfmHoiMRjCRnsYnL55SJ5+KElF3iYSACCJ5Loi7VE5LcsBjgaRfcWdIOoIkEHnIWbpYcHVXW1PDJMw4EcRnix6kAjsgaNHef8ckkGHKrZdbHp5aQHMn1U+KxgpsL3XAiANXOJhrRzJIHmosD8A+96qts4yMVSa6zWU6tQcDUDXAHyAMdVnuxkqiixpUB7toqNa6oSXOMAjM92YgTuGaPJV+08C0UnljYLQSMpc24bO4wi8BiveU2VNCQJ/mnK7ymfRS1arfgJE5cxH8IIBJ/3ecHgl7DRWVcrmAyIcARfiJGvIrRUa4dSZzYAe0FZjZPiw9Pk2PJpLR6BXeDMMHKfmUZq9xYpXQFhcNCucE2JHL7+aq8O4kyrTC7z0VJ8GgkGgqKvjWU4zTeYgTokL1Iyg14hwkfLmOa5WW5J9nYE1P8A+io2KTJyNN5P7zvTssTtbEZi5x/M/wBDmdHZvqthWwlVjSGEvadRMHtoVlsbhHE3YW/DuOokGfIlc6i5S3QrWlMpKz3uIsCIG+4JlzjHEucdfogXUqjXB7TBGn3wW02Ps2mW5nNkyREmLAbuN0Fj8ELjgYXVGG9MhK9NoH2N7ROa7M05XfmbuJ3rUVcdSxNJ0w2oASOBcBb9JHNZanskEkHdJ6kHROw9N7KhAuARAvm3aHfcaFTlhcftCppr6g7aWwKgENzMkcMzb8BIWYxfsy6kC5z80aw0jxE6SdSvRtkbaLqbgRLtGk7tQTB3iD5qt2lhgWxuWw3J+yNOOx5xUIb1UbKJN16NgcBTbSLcjZcHBxgSZka6qj2bsse8pyNHAnyv9F0pLchKD2+TS4XBGjTaGjMA1uZogHMGgS2bSYuCd08ZnY6WgwWzuOo6qXNKRxVITot4wPIuUkBcm8wPEYGjVNTK1sMBE5iDuEANA3QIHH1TXbGcQHCHEk5bkGxiZ01+ShdiyWSAC6JMflhsd4GnMzYI9tZwjKMweAGlogBsXHGdJM7zG9cbTTOlUWzKjffOubNY+DaSAWRGo8ROvHnKi2djXl7muLAGEgOAIkjNpfQgC3TcEA+qWBrg6XMmCQLyGg0yRcyLjeIPVSUq2YEtH7RzofaMrnHLcOsCAIk73W0SVtsPYW+mc5y6axxdxI3E2Mx2Ssd+0ObwkhojifFzjeN56qAY2oHAOGfNZpLg0mBOVxFi7toVM57KvhyljhMyLgnQ8CDbrPKVaEtNEZKyTa1VzqYglzs5cBuhgAjuQ7mlpatg6y49I3/1EdioMM8C75EeE3mH2nqC0Ag74PFSbPYAINpe9ut/CXRP9I+5TpxA4tlzgKoAIKB9psDTq0i4uyuYCWuGt7ZehmPNTU6I4/VUvtfigymGjV3y+57JlTZm3GJS0vaV9FoYw5g3iARPEb9R6c0bsqpXqNqZGkGqYfWeZOUbm7pudOXBZ/AYB9VxawAkCSCQ21hqbb1dYSticLGemchN4Idfq2b9UaRKLZq8LhgxrWN0aAB5cUS0wCIsdOqHq4sNEzOgA3kndqiPxjeLfT9Udim4tFkI2i/dxQAxbf3h6KH/AFAF8AjKJk6X3Rx/wkm0GNoug1F0HgKmo4kfvKxp4kOpkB3wnMQN4s2/GDH+4qWnUUc6DqleAqbaFWbJ78QOKAxOIbxE9UYQrdiTmT7Nf4Tzc76D6KHFuEnrKEa9wFjZR1caG6kDq4KmneyXkWmgmo/xnqVBR+Mng5vzS4baY8TGubLwALiZBkN4wdOsIZtYXJc28bxqm6FbsuAMj6jh+YjveT6BMfi5b5lVxxLhc3FtdOhTcRtJ1SC5wMzEQPDoNLahw8kkMaj2aeS2WtHEANCCwfxjoUNh6xmQC6OUwdxhTV3kEHKRI4Rf7Ep4wtMZ5F9NdFwzEpX4gLPuxT9zXdiozian7p7FBQop5ol17/kuVF+NqcD2K5bSg+aJQ4Ks5rA2wE5t5cTEW/UqYPElpgTpBGUXm5HDlZVGFqyPFMHU8teOllIawAGURBN5mYN9RwPopuAjk7stadUkCpYAWFpg8YPW30spTVDTIOYmzrRImZM6kc/oFT4nGOY0ZYDQ6D2MR2KirYx3FGONNbiyytcF7jMc1zYB8Qc1zSdzhB/XunvxjYlpIcCS3hd2bKeSzHvCTHHj+qU1SEfHH5N5Z90ax+0ZJguhwaTu8TCC2eOkSoHVmgk5fzEi50IiO5WbGLPE9ymuxZO8lMoR+RHOT4o1OE9qAyfipxwh0+krP7b2w7EVC9xJ4TwCjqYgFniJHACLoRqKjXBtVmk9gMWaeIqHK10048X8wK2dbHZhGSmJ+7WWH9lMM4F9SBB8N5F5kgQNdFcVcQYaCRMOvqdQJH8QNo4qGTJJSpHTjhHTbRO2nOYiCBe8gBt7zGpg9xopsFRIh8AHdGvKxCga5xIHha1uWdMoDdAbyTy0COdtt4cGhzg2LySIO7XjwhS8r9yviiVuOoOg1IBbrzudwjUkojZ2DqU3AuaCBrcfUIfENa/KMojM3TUhpk2G6I5qevSYAHR7toMnc52vhg6Tbmgp07Yjx9I12F2jRi5DT/E3MJ5gaourtim6w902AJcBEz+7HmLhZTD4qAC1xbNwJg9ijWbUqAGHmeoHS8FdcPU43z+iMvTz6/ZdP2lTGjZ6EIaucFVbNXMHDm1pHSxlVr8ZUcPEXH/aR3/sg8Rhnu0ZPmEynC9qJvHLsPwOPp0i5gqCAbSIJaQCJHGCqXbDW1XHQgqTFmt7sS0gguJNm5WBoA8Qgmbkz+6FUUn1qhaaYDmHV2YGOIiZm4QlK9ibi+zSYHBbKbSBLHZ2gEuL3CoHAi4aAGm+ljzUe0MFs7K0MIY8kuLwS8nMZdaLATZsDSJ1Kg9wA8ExFreGO2iq8ThanvSGtZkic2dknlE/RaTSXCBFF7jdqCpQYwk6CeFrbipcFVwjKYD6AeSGNJdy3Nj4dSZ/iKzRw9Qbh/vZ+qlwFd9RvhLSOb2gg9CZCSGbfdDPH7Grwu18MPDTpe74loieEy6D11UGG2lRzvc4EVCdC4htiTMNMOm2uizuJw1ZrZaGuI3e8YCRyvdOo4KtZxa0Hm9p9QYKr51tsDxs3B2oJu2RuveeY7acCoW4xr9SMvWJ5azCzrfe7w3ye39Vzm1YsP8Ak1dUZY+STUi6z0uDFyy2at+6P9w/Vcm8mI2mZi8M+WxFyYEADUEbvJSVakjXQEDhAFz5k+iGZiSGw37m2uqmqPJYBEQHea42jqsTFnwf1fJo/Uoeo6SpcW7wgRcwT2UTN3NZKkJdsaXJRVtB77x/ZPZFwQLZus23+XqUooUy+AXNbE6Zrz8kdjUzsJhs5MmGgGSTG60cTyUz30pgNMf0z9SO6iNPwwDaY5zBMn5IlmFZAN4uTzMkQT0Hqs2gqLGikX74pjVxgHoJ1PRGYTDUb5RnIi5IaL8JknSfhGpCDxILgyLk5oG4NBgADyKnrVabW5Q0SAATJuYvIBjVK37BjXYeyu9pyB4AAvFmtBvBJIk+qYKhc5uRzSRJzQ4S+DbxGCSPK6BoU6ZEuaIAE6zOkk7pP5WiSeAumuxDySGMawAExlYPCBMzBPqUmkdS+CxwuMfM65ndLh2XTnmjlKWrjHHO+XNy6BugGkyq78Q6AZv4gd0QRv7I3C4luVoAiRkfJHizawBexMypuNOxnJtUNw22XF2ZwFS0XkGOrfnBV/gse1/imA3QW8I3dTzCy+HhoNhqb+aSjtFzXhzByM7wdfRCUFJ8BhNo2Taoc7MbBsx5jXspzWYIl8TYeE/qqpuN10tEwQYnjvCiGOaXAAycznG/X6x2UdC9v2XWS+3/AILOs1xqNcKjsgmWARJgi7p0v6Il+KzCC0OHAkKkwT6ji8NBd4ibnQbhfTpzT6r3tcJM8Ykxv80zdbULqj7ssSWbqDfJ0JmHwVMGRTDN9qg9QAgXYoiLSDvFx+qIY/mmUmCovh/ofhKVUlxrOpuv4WtsABvlwkzZLiaDHmXNcbRGa3YBNzG8xyjh+qFcCWiSSQZ3nennkbFjjSJaeHosEBhHmSuZSoD8pvfXf2UD8WeKb+NcBM+gUU9x9Gwc9tMty5THIgHuBKVmGYblp6l0/wDVVzMcSJDvQJW4+RMz5R9FZST5JONfz/YbhdoUnVHU8tVmWfEYgwQLWneiqnuY+N/r+iqxtD7n+yU42f8AJVNb6ZPRHtfz+473VD95/b/8pUL+NHA/8lyTU/f9h8cfYyeHqnWIO7f80QXw7cY7aJlNkDsmHf5rpIsRxLjPFJWNyOFuy4lNKwpIx0jgdJ3eaa0eIDRRv0UmeYPKFqGuziedkTiHZWhvf76z6IekJcBzHzUmMd4u3yQa3HTGh5G8jdbhvhcKdpa4H0PX/Cb+IIEAATyE94lRByNC2EsfLSZ0ItxJ39reR4pk3+/vemMFvn3C50TqtRrCA6wgGDrwmP7J1CAXEnQSOZkD6yhRU3J9R4gSbx9+kd0KCmWGFHgJguO4ATfnuUoxOXKS3gXaDqAqsVJbd9v3b3+m/wBClYRF/wDy+iR412a2G1Kv5w4gmZiAILrg73TzKfSY6PeDwgGMxOpOoGsnegXEAAyD9Lp7cV4QJ3zx9FmjFvhtoBjfEXGSBIMRqbyL9VHXxzZBhwg8R8lWuxV+Q3Jpqifl238dyTxrkOplgMW3MCJEXsY36cEQ3bF8okEkAuiwF5ifLdxVSyppIEX+n6JralufzO9ZQQ+otf8AUnOBsYOhLiZt92Suxj5m0HQcBwlVoqAANmY/+v6ld+I8Ouk+qVxGUqDsRizJ1mRfyEpn44nVAOq/fRcH2R8aF8gV+MIEKM1zHCPooBU4pocmUBHIIGJdvS/jHcUNmSyjpBdhH+oO4rkOuQ0mtiu+qidv8/muXK4rGnRNK5cgKRP0SUNO65cm6CuQjD/GP5h80uK+JcuQD0Q7kgXLlgHM0P3vSLlywwlLVPxXxdvkFy5HsyI1IVy5BmHP07po17fJcuQRhXarju6/RcuWMT1N3mo2rlyRDi71G779Eq5MgMTeFJ9+q5cixRrt6QrlyCFHNUrFy5KzIcuXLkBj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376488"/>
            <a:ext cx="5715000" cy="495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2.bp.blogspot.com/-v6_3o7eEf6c/UJ-HOiU1oNI/AAAAAAAADi0/qtIyKxgpfiI/s640/0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"/>
            <a:ext cx="497205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06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s://encrypted-tbn0.gstatic.com/images?q=tbn:ANd9GcRHRuJCSevid19yZpC1BbKu1XMpF3L_yKCreS6FywBo4WihPvYta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5867400" cy="425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79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cdn.visualnews.com/wp-content/uploads/2012/06/Dorothee-Golz-Classic-Modern-Mashup-9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2" y="762000"/>
            <a:ext cx="3724275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28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0.gstatic.com/images?q=tbn:ANd9GcStj0DiRJjT9jTb6phNk2-noTyyXa4AxzYJ93XX6A-iaXH3UkK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0292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40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2.gstatic.com/images?q=tbn:ANd9GcQ1bU-eUMFAAT9qUIUBP4N7cA_l9s0YB7j06SUzco8y0_v5K_-xg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47775"/>
            <a:ext cx="6096000" cy="4362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206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3.gstatic.com/images?q=tbn:ANd9GcQmDf8VrRshxjMbaj_7hZ_Q2PewmDoiTtAS6bMhmaaRKMnbDpN-Lw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4008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31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0.gstatic.com/images?q=tbn:ANd9GcR8y5dukN98pho4wN4gpkt7uKlxqbbspdVIUSmhPUzzvc2gsDbP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276975" cy="4162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0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2.gstatic.com/images?q=tbn:ANd9GcRAQ6EHhaYS3Rp7t6u-G0VY5FQSvbfEBe6RJbNSo4GjMJz4WnL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6415087" cy="410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95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s://encrypted-tbn3.gstatic.com/images?q=tbn:ANd9GcSan_5Bvm3-SMCTBeYxff_8gd5oCjSEYQ8p6elXyBRbjA9bqFmu_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233487"/>
            <a:ext cx="5143500" cy="4391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19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3</Words>
  <Application>Microsoft Office PowerPoint</Application>
  <PresentationFormat>On-screen Show (4:3)</PresentationFormat>
  <Paragraphs>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ART MASHUPS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Condon</dc:creator>
  <cp:lastModifiedBy>Brandi Payne</cp:lastModifiedBy>
  <cp:revision>4</cp:revision>
  <dcterms:created xsi:type="dcterms:W3CDTF">2014-01-10T13:46:38Z</dcterms:created>
  <dcterms:modified xsi:type="dcterms:W3CDTF">2020-02-05T13:05:51Z</dcterms:modified>
</cp:coreProperties>
</file>